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5" r:id="rId6"/>
    <p:sldId id="267" r:id="rId7"/>
    <p:sldId id="273" r:id="rId8"/>
    <p:sldId id="272" r:id="rId9"/>
    <p:sldId id="280" r:id="rId10"/>
    <p:sldId id="259" r:id="rId11"/>
    <p:sldId id="277" r:id="rId12"/>
    <p:sldId id="278" r:id="rId13"/>
    <p:sldId id="284" r:id="rId14"/>
    <p:sldId id="268" r:id="rId15"/>
    <p:sldId id="269" r:id="rId16"/>
    <p:sldId id="260" r:id="rId17"/>
    <p:sldId id="265" r:id="rId18"/>
    <p:sldId id="270" r:id="rId19"/>
    <p:sldId id="276" r:id="rId20"/>
    <p:sldId id="264" r:id="rId21"/>
    <p:sldId id="282" r:id="rId22"/>
    <p:sldId id="261" r:id="rId23"/>
    <p:sldId id="279" r:id="rId24"/>
    <p:sldId id="266" r:id="rId25"/>
    <p:sldId id="283" r:id="rId26"/>
    <p:sldId id="281" r:id="rId27"/>
    <p:sldId id="274" r:id="rId28"/>
    <p:sldId id="263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9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3CF-4CC3-9DC1-A4751EC1DF66}"/>
              </c:ext>
            </c:extLst>
          </c:dPt>
          <c:dPt>
            <c:idx val="1"/>
            <c:bubble3D val="0"/>
            <c:explosion val="9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CF-4CC3-9DC1-A4751EC1DF66}"/>
              </c:ext>
            </c:extLst>
          </c:dPt>
          <c:dPt>
            <c:idx val="2"/>
            <c:bubble3D val="0"/>
            <c:explosion val="19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3CF-4CC3-9DC1-A4751EC1DF66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3CF-4CC3-9DC1-A4751EC1DF66}"/>
              </c:ext>
            </c:extLst>
          </c:dPt>
          <c:cat>
            <c:strRef>
              <c:f>Sheet1!$A$2:$A$5</c:f>
              <c:strCache>
                <c:ptCount val="4"/>
                <c:pt idx="0">
                  <c:v>Price 1</c:v>
                </c:pt>
                <c:pt idx="1">
                  <c:v>Price 2</c:v>
                </c:pt>
                <c:pt idx="2">
                  <c:v>Price 3</c:v>
                </c:pt>
                <c:pt idx="3">
                  <c:v>Price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CF-4CC3-9DC1-A4751EC1D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0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2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2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39460" y="1090339"/>
            <a:ext cx="4524706" cy="132556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828799" y="2144054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28799" y="4145311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64166" y="2144054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264166" y="4145311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4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11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746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7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57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5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4EF01-2CFA-4B1B-BF10-4A7D61E886A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8F6F4-2218-4EB6-8413-8A61A585B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3501"/>
          </a:xfrm>
          <a:prstGeom prst="rect">
            <a:avLst/>
          </a:prstGeom>
          <a:ln>
            <a:noFill/>
          </a:ln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0" y="2302183"/>
            <a:ext cx="7833360" cy="212063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58415" y="2577002"/>
            <a:ext cx="7047207" cy="1200329"/>
            <a:chOff x="458415" y="2643504"/>
            <a:chExt cx="7047207" cy="1200329"/>
          </a:xfrm>
        </p:grpSpPr>
        <p:grpSp>
          <p:nvGrpSpPr>
            <p:cNvPr id="11" name="组合 10"/>
            <p:cNvGrpSpPr/>
            <p:nvPr/>
          </p:nvGrpSpPr>
          <p:grpSpPr>
            <a:xfrm>
              <a:off x="458415" y="2643504"/>
              <a:ext cx="7047207" cy="1200329"/>
              <a:chOff x="458415" y="2704464"/>
              <a:chExt cx="7047207" cy="1200329"/>
            </a:xfrm>
          </p:grpSpPr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458415" y="2704464"/>
                <a:ext cx="70472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800" b="1" dirty="0">
                    <a:solidFill>
                      <a:srgbClr val="21A4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医学生毕业论文答辩模板</a:t>
                </a: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458415" y="3535461"/>
                <a:ext cx="7047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srgbClr val="21A4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Powerpoint Template Of Medical Students Thesis Defense</a:t>
                </a:r>
                <a:endParaRPr lang="zh-CN" altLang="en-US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549247" y="3474501"/>
              <a:ext cx="6865542" cy="0"/>
            </a:xfrm>
            <a:prstGeom prst="line">
              <a:avLst/>
            </a:prstGeom>
            <a:ln w="12700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出自【趣你的PPT】(微信:qunideppt)：最优质的PPT资源库"/>
          <p:cNvCxnSpPr/>
          <p:nvPr/>
        </p:nvCxnSpPr>
        <p:spPr>
          <a:xfrm>
            <a:off x="1261688" y="4487726"/>
            <a:ext cx="1666875" cy="0"/>
          </a:xfrm>
          <a:prstGeom prst="line">
            <a:avLst/>
          </a:prstGeom>
          <a:ln w="3175">
            <a:solidFill>
              <a:srgbClr val="48B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/>
          <p:nvPr/>
        </p:nvSpPr>
        <p:spPr>
          <a:xfrm>
            <a:off x="458415" y="41817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1A4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418135" y="4135196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2000" kern="0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21A4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4393868" y="4492415"/>
            <a:ext cx="1666875" cy="0"/>
          </a:xfrm>
          <a:prstGeom prst="line">
            <a:avLst/>
          </a:prstGeom>
          <a:ln w="3175">
            <a:solidFill>
              <a:srgbClr val="21A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>
            <a:off x="3174035" y="418648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1A4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指导导师：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4550315" y="4135196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2000" kern="0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21A4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1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0" y="0"/>
            <a:ext cx="12192000" cy="6903501"/>
            <a:chOff x="0" y="0"/>
            <a:chExt cx="12192000" cy="6903501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9035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2391435"/>
              <a:ext cx="7833360" cy="212063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03" y="2780257"/>
            <a:ext cx="1267200" cy="1267200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368014" y="2780257"/>
            <a:ext cx="5569486" cy="1297486"/>
            <a:chOff x="2368014" y="2714206"/>
            <a:chExt cx="5569486" cy="1297486"/>
          </a:xfrm>
        </p:grpSpPr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368014" y="2714206"/>
              <a:ext cx="546534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/>
              <a:r>
                <a:rPr lang="zh-CN" altLang="en-US" sz="54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2368014" y="3642360"/>
              <a:ext cx="5569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CONTENTS AND METHODS OF TREATMENT</a:t>
              </a:r>
              <a:endParaRPr lang="zh-CN" altLang="en-US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2454007" y="3638652"/>
              <a:ext cx="5379353" cy="0"/>
            </a:xfrm>
            <a:prstGeom prst="line">
              <a:avLst/>
            </a:prstGeom>
            <a:ln w="12700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2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766977" y="3847381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1477" y="4472992"/>
            <a:ext cx="2003289" cy="238610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394495" y="16792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flipH="1">
            <a:off x="6678283" y="19524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857228" y="3950927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002657" y="5236234"/>
            <a:ext cx="414068" cy="4140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505862" y="5466271"/>
            <a:ext cx="313427" cy="3134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922806" y="5549661"/>
            <a:ext cx="230038" cy="230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H="1">
            <a:off x="7643002" y="5181600"/>
            <a:ext cx="414068" cy="4140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H="1">
            <a:off x="7240438" y="5411637"/>
            <a:ext cx="313427" cy="3134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flipH="1">
            <a:off x="6906883" y="5495027"/>
            <a:ext cx="230038" cy="2300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rot="7607979">
            <a:off x="9210031" y="3182280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21123971">
            <a:off x="3039265" y="292923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3367778">
            <a:off x="6366187" y="153750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664015" y="3271719"/>
            <a:ext cx="471846" cy="471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044444" y="3729253"/>
            <a:ext cx="357161" cy="357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5379539" y="4071236"/>
            <a:ext cx="262137" cy="262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5589917" y="4361657"/>
            <a:ext cx="186905" cy="1869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 flipH="1">
            <a:off x="6961248" y="3392488"/>
            <a:ext cx="471846" cy="471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flipH="1">
            <a:off x="6695504" y="3850022"/>
            <a:ext cx="357161" cy="3571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flipH="1">
            <a:off x="6455433" y="4192005"/>
            <a:ext cx="262137" cy="262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2139352" y="4245605"/>
            <a:ext cx="421078" cy="449747"/>
            <a:chOff x="5370513" y="2468563"/>
            <a:chExt cx="373063" cy="398463"/>
          </a:xfrm>
          <a:solidFill>
            <a:schemeClr val="bg1"/>
          </a:solidFill>
        </p:grpSpPr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70513" y="2468563"/>
              <a:ext cx="373063" cy="398463"/>
            </a:xfrm>
            <a:custGeom>
              <a:avLst/>
              <a:gdLst>
                <a:gd name="T0" fmla="*/ 91 w 99"/>
                <a:gd name="T1" fmla="*/ 38 h 106"/>
                <a:gd name="T2" fmla="*/ 49 w 99"/>
                <a:gd name="T3" fmla="*/ 0 h 106"/>
                <a:gd name="T4" fmla="*/ 8 w 99"/>
                <a:gd name="T5" fmla="*/ 38 h 106"/>
                <a:gd name="T6" fmla="*/ 0 w 99"/>
                <a:gd name="T7" fmla="*/ 53 h 106"/>
                <a:gd name="T8" fmla="*/ 11 w 99"/>
                <a:gd name="T9" fmla="*/ 68 h 106"/>
                <a:gd name="T10" fmla="*/ 12 w 99"/>
                <a:gd name="T11" fmla="*/ 68 h 106"/>
                <a:gd name="T12" fmla="*/ 49 w 99"/>
                <a:gd name="T13" fmla="*/ 106 h 106"/>
                <a:gd name="T14" fmla="*/ 87 w 99"/>
                <a:gd name="T15" fmla="*/ 68 h 106"/>
                <a:gd name="T16" fmla="*/ 88 w 99"/>
                <a:gd name="T17" fmla="*/ 68 h 106"/>
                <a:gd name="T18" fmla="*/ 99 w 99"/>
                <a:gd name="T19" fmla="*/ 53 h 106"/>
                <a:gd name="T20" fmla="*/ 91 w 99"/>
                <a:gd name="T21" fmla="*/ 38 h 106"/>
                <a:gd name="T22" fmla="*/ 76 w 99"/>
                <a:gd name="T23" fmla="*/ 44 h 106"/>
                <a:gd name="T24" fmla="*/ 71 w 99"/>
                <a:gd name="T25" fmla="*/ 44 h 106"/>
                <a:gd name="T26" fmla="*/ 71 w 99"/>
                <a:gd name="T27" fmla="*/ 49 h 106"/>
                <a:gd name="T28" fmla="*/ 75 w 99"/>
                <a:gd name="T29" fmla="*/ 51 h 106"/>
                <a:gd name="T30" fmla="*/ 76 w 99"/>
                <a:gd name="T31" fmla="*/ 53 h 106"/>
                <a:gd name="T32" fmla="*/ 71 w 99"/>
                <a:gd name="T33" fmla="*/ 62 h 106"/>
                <a:gd name="T34" fmla="*/ 68 w 99"/>
                <a:gd name="T35" fmla="*/ 62 h 106"/>
                <a:gd name="T36" fmla="*/ 65 w 99"/>
                <a:gd name="T37" fmla="*/ 59 h 106"/>
                <a:gd name="T38" fmla="*/ 60 w 99"/>
                <a:gd name="T39" fmla="*/ 63 h 106"/>
                <a:gd name="T40" fmla="*/ 62 w 99"/>
                <a:gd name="T41" fmla="*/ 67 h 106"/>
                <a:gd name="T42" fmla="*/ 61 w 99"/>
                <a:gd name="T43" fmla="*/ 69 h 106"/>
                <a:gd name="T44" fmla="*/ 52 w 99"/>
                <a:gd name="T45" fmla="*/ 72 h 106"/>
                <a:gd name="T46" fmla="*/ 49 w 99"/>
                <a:gd name="T47" fmla="*/ 70 h 106"/>
                <a:gd name="T48" fmla="*/ 49 w 99"/>
                <a:gd name="T49" fmla="*/ 66 h 106"/>
                <a:gd name="T50" fmla="*/ 43 w 99"/>
                <a:gd name="T51" fmla="*/ 65 h 106"/>
                <a:gd name="T52" fmla="*/ 42 w 99"/>
                <a:gd name="T53" fmla="*/ 69 h 106"/>
                <a:gd name="T54" fmla="*/ 40 w 99"/>
                <a:gd name="T55" fmla="*/ 70 h 106"/>
                <a:gd name="T56" fmla="*/ 31 w 99"/>
                <a:gd name="T57" fmla="*/ 65 h 106"/>
                <a:gd name="T58" fmla="*/ 31 w 99"/>
                <a:gd name="T59" fmla="*/ 62 h 106"/>
                <a:gd name="T60" fmla="*/ 34 w 99"/>
                <a:gd name="T61" fmla="*/ 59 h 106"/>
                <a:gd name="T62" fmla="*/ 30 w 99"/>
                <a:gd name="T63" fmla="*/ 55 h 106"/>
                <a:gd name="T64" fmla="*/ 26 w 99"/>
                <a:gd name="T65" fmla="*/ 57 h 106"/>
                <a:gd name="T66" fmla="*/ 24 w 99"/>
                <a:gd name="T67" fmla="*/ 55 h 106"/>
                <a:gd name="T68" fmla="*/ 21 w 99"/>
                <a:gd name="T69" fmla="*/ 46 h 106"/>
                <a:gd name="T70" fmla="*/ 23 w 99"/>
                <a:gd name="T71" fmla="*/ 44 h 106"/>
                <a:gd name="T72" fmla="*/ 27 w 99"/>
                <a:gd name="T73" fmla="*/ 44 h 106"/>
                <a:gd name="T74" fmla="*/ 28 w 99"/>
                <a:gd name="T75" fmla="*/ 38 h 106"/>
                <a:gd name="T76" fmla="*/ 24 w 99"/>
                <a:gd name="T77" fmla="*/ 37 h 106"/>
                <a:gd name="T78" fmla="*/ 23 w 99"/>
                <a:gd name="T79" fmla="*/ 34 h 106"/>
                <a:gd name="T80" fmla="*/ 28 w 99"/>
                <a:gd name="T81" fmla="*/ 26 h 106"/>
                <a:gd name="T82" fmla="*/ 31 w 99"/>
                <a:gd name="T83" fmla="*/ 25 h 106"/>
                <a:gd name="T84" fmla="*/ 34 w 99"/>
                <a:gd name="T85" fmla="*/ 28 h 106"/>
                <a:gd name="T86" fmla="*/ 38 w 99"/>
                <a:gd name="T87" fmla="*/ 25 h 106"/>
                <a:gd name="T88" fmla="*/ 36 w 99"/>
                <a:gd name="T89" fmla="*/ 21 h 106"/>
                <a:gd name="T90" fmla="*/ 37 w 99"/>
                <a:gd name="T91" fmla="*/ 18 h 106"/>
                <a:gd name="T92" fmla="*/ 47 w 99"/>
                <a:gd name="T93" fmla="*/ 16 h 106"/>
                <a:gd name="T94" fmla="*/ 49 w 99"/>
                <a:gd name="T95" fmla="*/ 17 h 106"/>
                <a:gd name="T96" fmla="*/ 49 w 99"/>
                <a:gd name="T97" fmla="*/ 22 h 106"/>
                <a:gd name="T98" fmla="*/ 55 w 99"/>
                <a:gd name="T99" fmla="*/ 22 h 106"/>
                <a:gd name="T100" fmla="*/ 56 w 99"/>
                <a:gd name="T101" fmla="*/ 18 h 106"/>
                <a:gd name="T102" fmla="*/ 59 w 99"/>
                <a:gd name="T103" fmla="*/ 17 h 106"/>
                <a:gd name="T104" fmla="*/ 67 w 99"/>
                <a:gd name="T105" fmla="*/ 22 h 106"/>
                <a:gd name="T106" fmla="*/ 68 w 99"/>
                <a:gd name="T107" fmla="*/ 25 h 106"/>
                <a:gd name="T108" fmla="*/ 65 w 99"/>
                <a:gd name="T109" fmla="*/ 28 h 106"/>
                <a:gd name="T110" fmla="*/ 68 w 99"/>
                <a:gd name="T111" fmla="*/ 33 h 106"/>
                <a:gd name="T112" fmla="*/ 72 w 99"/>
                <a:gd name="T113" fmla="*/ 31 h 106"/>
                <a:gd name="T114" fmla="*/ 75 w 99"/>
                <a:gd name="T115" fmla="*/ 32 h 106"/>
                <a:gd name="T116" fmla="*/ 77 w 99"/>
                <a:gd name="T117" fmla="*/ 41 h 106"/>
                <a:gd name="T118" fmla="*/ 76 w 99"/>
                <a:gd name="T119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" h="106">
                  <a:moveTo>
                    <a:pt x="91" y="38"/>
                  </a:moveTo>
                  <a:cubicBezTo>
                    <a:pt x="89" y="12"/>
                    <a:pt x="71" y="0"/>
                    <a:pt x="49" y="0"/>
                  </a:cubicBezTo>
                  <a:cubicBezTo>
                    <a:pt x="27" y="0"/>
                    <a:pt x="10" y="12"/>
                    <a:pt x="8" y="38"/>
                  </a:cubicBezTo>
                  <a:cubicBezTo>
                    <a:pt x="3" y="40"/>
                    <a:pt x="0" y="46"/>
                    <a:pt x="0" y="53"/>
                  </a:cubicBezTo>
                  <a:cubicBezTo>
                    <a:pt x="0" y="61"/>
                    <a:pt x="5" y="68"/>
                    <a:pt x="11" y="68"/>
                  </a:cubicBezTo>
                  <a:cubicBezTo>
                    <a:pt x="11" y="68"/>
                    <a:pt x="12" y="68"/>
                    <a:pt x="12" y="68"/>
                  </a:cubicBezTo>
                  <a:cubicBezTo>
                    <a:pt x="19" y="88"/>
                    <a:pt x="33" y="106"/>
                    <a:pt x="49" y="106"/>
                  </a:cubicBezTo>
                  <a:cubicBezTo>
                    <a:pt x="66" y="106"/>
                    <a:pt x="80" y="88"/>
                    <a:pt x="87" y="68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94" y="68"/>
                    <a:pt x="99" y="61"/>
                    <a:pt x="99" y="53"/>
                  </a:cubicBezTo>
                  <a:cubicBezTo>
                    <a:pt x="99" y="46"/>
                    <a:pt x="95" y="40"/>
                    <a:pt x="91" y="38"/>
                  </a:cubicBezTo>
                  <a:close/>
                  <a:moveTo>
                    <a:pt x="76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3"/>
                  </a:cubicBezTo>
                  <a:cubicBezTo>
                    <a:pt x="74" y="56"/>
                    <a:pt x="73" y="59"/>
                    <a:pt x="71" y="62"/>
                  </a:cubicBezTo>
                  <a:cubicBezTo>
                    <a:pt x="70" y="63"/>
                    <a:pt x="69" y="63"/>
                    <a:pt x="68" y="62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1"/>
                    <a:pt x="62" y="62"/>
                    <a:pt x="60" y="63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2" y="69"/>
                    <a:pt x="61" y="69"/>
                  </a:cubicBezTo>
                  <a:cubicBezTo>
                    <a:pt x="58" y="71"/>
                    <a:pt x="55" y="71"/>
                    <a:pt x="52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70"/>
                    <a:pt x="41" y="71"/>
                    <a:pt x="40" y="70"/>
                  </a:cubicBezTo>
                  <a:cubicBezTo>
                    <a:pt x="37" y="69"/>
                    <a:pt x="34" y="67"/>
                    <a:pt x="31" y="65"/>
                  </a:cubicBezTo>
                  <a:cubicBezTo>
                    <a:pt x="30" y="64"/>
                    <a:pt x="30" y="63"/>
                    <a:pt x="31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2" y="58"/>
                    <a:pt x="31" y="56"/>
                    <a:pt x="30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4" y="57"/>
                    <a:pt x="24" y="55"/>
                  </a:cubicBezTo>
                  <a:cubicBezTo>
                    <a:pt x="22" y="53"/>
                    <a:pt x="22" y="49"/>
                    <a:pt x="21" y="46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2"/>
                    <a:pt x="27" y="40"/>
                    <a:pt x="28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2" y="35"/>
                    <a:pt x="23" y="34"/>
                  </a:cubicBezTo>
                  <a:cubicBezTo>
                    <a:pt x="24" y="31"/>
                    <a:pt x="26" y="28"/>
                    <a:pt x="28" y="26"/>
                  </a:cubicBezTo>
                  <a:cubicBezTo>
                    <a:pt x="29" y="25"/>
                    <a:pt x="30" y="24"/>
                    <a:pt x="31" y="25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6" y="25"/>
                    <a:pt x="38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19"/>
                    <a:pt x="37" y="18"/>
                  </a:cubicBezTo>
                  <a:cubicBezTo>
                    <a:pt x="40" y="17"/>
                    <a:pt x="44" y="16"/>
                    <a:pt x="47" y="16"/>
                  </a:cubicBezTo>
                  <a:cubicBezTo>
                    <a:pt x="48" y="16"/>
                    <a:pt x="49" y="16"/>
                    <a:pt x="49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22"/>
                    <a:pt x="53" y="22"/>
                    <a:pt x="55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8" y="17"/>
                    <a:pt x="59" y="17"/>
                  </a:cubicBezTo>
                  <a:cubicBezTo>
                    <a:pt x="62" y="19"/>
                    <a:pt x="65" y="20"/>
                    <a:pt x="67" y="22"/>
                  </a:cubicBezTo>
                  <a:cubicBezTo>
                    <a:pt x="68" y="23"/>
                    <a:pt x="69" y="24"/>
                    <a:pt x="68" y="2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9"/>
                    <a:pt x="67" y="31"/>
                    <a:pt x="68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4" y="31"/>
                    <a:pt x="75" y="32"/>
                  </a:cubicBezTo>
                  <a:cubicBezTo>
                    <a:pt x="76" y="35"/>
                    <a:pt x="77" y="38"/>
                    <a:pt x="77" y="41"/>
                  </a:cubicBezTo>
                  <a:cubicBezTo>
                    <a:pt x="77" y="43"/>
                    <a:pt x="77" y="44"/>
                    <a:pt x="7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10213" y="2589213"/>
              <a:ext cx="90488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3830639" y="2160499"/>
            <a:ext cx="416114" cy="401546"/>
            <a:chOff x="5202238" y="3686176"/>
            <a:chExt cx="725488" cy="700088"/>
          </a:xfrm>
          <a:solidFill>
            <a:schemeClr val="bg1"/>
          </a:solidFill>
        </p:grpSpPr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7131018" y="2384955"/>
            <a:ext cx="372939" cy="499533"/>
            <a:chOff x="7029451" y="3441701"/>
            <a:chExt cx="692150" cy="927099"/>
          </a:xfrm>
          <a:solidFill>
            <a:schemeClr val="bg1"/>
          </a:solidFill>
        </p:grpSpPr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8358849" y="4481349"/>
            <a:ext cx="380133" cy="380134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4" name="出自【趣你的PPT】(微信:qunideppt)：最优质的PPT资源库"/>
          <p:cNvSpPr txBox="1"/>
          <p:nvPr/>
        </p:nvSpPr>
        <p:spPr>
          <a:xfrm>
            <a:off x="2664552" y="4167440"/>
            <a:ext cx="133225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664553" y="4489441"/>
            <a:ext cx="1374598" cy="7950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4347066" y="1980592"/>
            <a:ext cx="133225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4347067" y="2302593"/>
            <a:ext cx="1374598" cy="7950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670158" y="2248422"/>
            <a:ext cx="133225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7670159" y="2570423"/>
            <a:ext cx="1374598" cy="7950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8861633" y="4249436"/>
            <a:ext cx="133225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8861634" y="4571437"/>
            <a:ext cx="1374598" cy="7950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76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2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84250" y="1706583"/>
            <a:ext cx="4127400" cy="5151418"/>
            <a:chOff x="4032300" y="1706583"/>
            <a:chExt cx="4127400" cy="5151418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3664" y="4172576"/>
              <a:ext cx="1619612" cy="2685425"/>
            </a:xfrm>
            <a:custGeom>
              <a:avLst/>
              <a:gdLst>
                <a:gd name="T0" fmla="*/ 0 w 130"/>
                <a:gd name="T1" fmla="*/ 3 h 216"/>
                <a:gd name="T2" fmla="*/ 44 w 130"/>
                <a:gd name="T3" fmla="*/ 61 h 216"/>
                <a:gd name="T4" fmla="*/ 36 w 130"/>
                <a:gd name="T5" fmla="*/ 216 h 216"/>
                <a:gd name="T6" fmla="*/ 93 w 130"/>
                <a:gd name="T7" fmla="*/ 216 h 216"/>
                <a:gd name="T8" fmla="*/ 83 w 130"/>
                <a:gd name="T9" fmla="*/ 63 h 216"/>
                <a:gd name="T10" fmla="*/ 130 w 130"/>
                <a:gd name="T11" fmla="*/ 2 h 216"/>
                <a:gd name="T12" fmla="*/ 64 w 130"/>
                <a:gd name="T13" fmla="*/ 52 h 216"/>
                <a:gd name="T14" fmla="*/ 0 w 130"/>
                <a:gd name="T15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16">
                  <a:moveTo>
                    <a:pt x="0" y="3"/>
                  </a:moveTo>
                  <a:cubicBezTo>
                    <a:pt x="0" y="3"/>
                    <a:pt x="34" y="33"/>
                    <a:pt x="44" y="61"/>
                  </a:cubicBezTo>
                  <a:cubicBezTo>
                    <a:pt x="64" y="112"/>
                    <a:pt x="52" y="171"/>
                    <a:pt x="36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3" y="216"/>
                    <a:pt x="64" y="121"/>
                    <a:pt x="83" y="63"/>
                  </a:cubicBezTo>
                  <a:cubicBezTo>
                    <a:pt x="101" y="9"/>
                    <a:pt x="130" y="2"/>
                    <a:pt x="130" y="2"/>
                  </a:cubicBezTo>
                  <a:cubicBezTo>
                    <a:pt x="130" y="2"/>
                    <a:pt x="98" y="0"/>
                    <a:pt x="64" y="52"/>
                  </a:cubicBezTo>
                  <a:cubicBezTo>
                    <a:pt x="64" y="52"/>
                    <a:pt x="34" y="15"/>
                    <a:pt x="0" y="3"/>
                  </a:cubicBezTo>
                  <a:close/>
                </a:path>
              </a:pathLst>
            </a:custGeom>
            <a:ln/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4936" y="4209148"/>
              <a:ext cx="344821" cy="3604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0986" y="4109882"/>
              <a:ext cx="1598714" cy="956095"/>
            </a:xfrm>
            <a:custGeom>
              <a:avLst/>
              <a:gdLst>
                <a:gd name="T0" fmla="*/ 60 w 128"/>
                <a:gd name="T1" fmla="*/ 7 h 77"/>
                <a:gd name="T2" fmla="*/ 128 w 128"/>
                <a:gd name="T3" fmla="*/ 16 h 77"/>
                <a:gd name="T4" fmla="*/ 64 w 128"/>
                <a:gd name="T5" fmla="*/ 60 h 77"/>
                <a:gd name="T6" fmla="*/ 0 w 128"/>
                <a:gd name="T7" fmla="*/ 54 h 77"/>
                <a:gd name="T8" fmla="*/ 60 w 128"/>
                <a:gd name="T9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7">
                  <a:moveTo>
                    <a:pt x="60" y="7"/>
                  </a:moveTo>
                  <a:cubicBezTo>
                    <a:pt x="93" y="0"/>
                    <a:pt x="128" y="16"/>
                    <a:pt x="128" y="16"/>
                  </a:cubicBezTo>
                  <a:cubicBezTo>
                    <a:pt x="110" y="23"/>
                    <a:pt x="94" y="48"/>
                    <a:pt x="64" y="60"/>
                  </a:cubicBezTo>
                  <a:cubicBezTo>
                    <a:pt x="19" y="77"/>
                    <a:pt x="0" y="54"/>
                    <a:pt x="0" y="54"/>
                  </a:cubicBezTo>
                  <a:cubicBezTo>
                    <a:pt x="5" y="40"/>
                    <a:pt x="20" y="16"/>
                    <a:pt x="60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6058" y="4094207"/>
              <a:ext cx="1494223" cy="982217"/>
            </a:xfrm>
            <a:custGeom>
              <a:avLst/>
              <a:gdLst>
                <a:gd name="T0" fmla="*/ 41 w 120"/>
                <a:gd name="T1" fmla="*/ 56 h 79"/>
                <a:gd name="T2" fmla="*/ 0 w 120"/>
                <a:gd name="T3" fmla="*/ 0 h 79"/>
                <a:gd name="T4" fmla="*/ 76 w 120"/>
                <a:gd name="T5" fmla="*/ 17 h 79"/>
                <a:gd name="T6" fmla="*/ 116 w 120"/>
                <a:gd name="T7" fmla="*/ 67 h 79"/>
                <a:gd name="T8" fmla="*/ 41 w 120"/>
                <a:gd name="T9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9">
                  <a:moveTo>
                    <a:pt x="41" y="56"/>
                  </a:moveTo>
                  <a:cubicBezTo>
                    <a:pt x="13" y="37"/>
                    <a:pt x="0" y="0"/>
                    <a:pt x="0" y="0"/>
                  </a:cubicBezTo>
                  <a:cubicBezTo>
                    <a:pt x="17" y="9"/>
                    <a:pt x="47" y="3"/>
                    <a:pt x="76" y="17"/>
                  </a:cubicBezTo>
                  <a:cubicBezTo>
                    <a:pt x="120" y="38"/>
                    <a:pt x="116" y="67"/>
                    <a:pt x="116" y="67"/>
                  </a:cubicBezTo>
                  <a:cubicBezTo>
                    <a:pt x="102" y="73"/>
                    <a:pt x="74" y="79"/>
                    <a:pt x="4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258" y="3399341"/>
              <a:ext cx="971767" cy="731439"/>
            </a:xfrm>
            <a:custGeom>
              <a:avLst/>
              <a:gdLst>
                <a:gd name="T0" fmla="*/ 33 w 78"/>
                <a:gd name="T1" fmla="*/ 9 h 59"/>
                <a:gd name="T2" fmla="*/ 78 w 78"/>
                <a:gd name="T3" fmla="*/ 7 h 59"/>
                <a:gd name="T4" fmla="*/ 42 w 78"/>
                <a:gd name="T5" fmla="*/ 43 h 59"/>
                <a:gd name="T6" fmla="*/ 0 w 78"/>
                <a:gd name="T7" fmla="*/ 47 h 59"/>
                <a:gd name="T8" fmla="*/ 33 w 78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33" y="9"/>
                  </a:moveTo>
                  <a:cubicBezTo>
                    <a:pt x="53" y="0"/>
                    <a:pt x="78" y="7"/>
                    <a:pt x="78" y="7"/>
                  </a:cubicBezTo>
                  <a:cubicBezTo>
                    <a:pt x="67" y="13"/>
                    <a:pt x="60" y="31"/>
                    <a:pt x="42" y="43"/>
                  </a:cubicBezTo>
                  <a:cubicBezTo>
                    <a:pt x="14" y="59"/>
                    <a:pt x="0" y="47"/>
                    <a:pt x="0" y="47"/>
                  </a:cubicBezTo>
                  <a:cubicBezTo>
                    <a:pt x="1" y="37"/>
                    <a:pt x="8" y="20"/>
                    <a:pt x="3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2300" y="3362769"/>
              <a:ext cx="961318" cy="710541"/>
            </a:xfrm>
            <a:custGeom>
              <a:avLst/>
              <a:gdLst>
                <a:gd name="T0" fmla="*/ 23 w 77"/>
                <a:gd name="T1" fmla="*/ 40 h 57"/>
                <a:gd name="T2" fmla="*/ 0 w 77"/>
                <a:gd name="T3" fmla="*/ 0 h 57"/>
                <a:gd name="T4" fmla="*/ 49 w 77"/>
                <a:gd name="T5" fmla="*/ 16 h 57"/>
                <a:gd name="T6" fmla="*/ 72 w 77"/>
                <a:gd name="T7" fmla="*/ 52 h 57"/>
                <a:gd name="T8" fmla="*/ 23 w 77"/>
                <a:gd name="T9" fmla="*/ 4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23" y="40"/>
                  </a:moveTo>
                  <a:cubicBezTo>
                    <a:pt x="6" y="25"/>
                    <a:pt x="0" y="0"/>
                    <a:pt x="0" y="0"/>
                  </a:cubicBezTo>
                  <a:cubicBezTo>
                    <a:pt x="11" y="7"/>
                    <a:pt x="31" y="5"/>
                    <a:pt x="49" y="16"/>
                  </a:cubicBezTo>
                  <a:cubicBezTo>
                    <a:pt x="77" y="33"/>
                    <a:pt x="72" y="52"/>
                    <a:pt x="72" y="52"/>
                  </a:cubicBezTo>
                  <a:cubicBezTo>
                    <a:pt x="63" y="55"/>
                    <a:pt x="44" y="57"/>
                    <a:pt x="23" y="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4158" y="1732706"/>
              <a:ext cx="360495" cy="783684"/>
            </a:xfrm>
            <a:custGeom>
              <a:avLst/>
              <a:gdLst>
                <a:gd name="T0" fmla="*/ 1 w 29"/>
                <a:gd name="T1" fmla="*/ 31 h 63"/>
                <a:gd name="T2" fmla="*/ 11 w 29"/>
                <a:gd name="T3" fmla="*/ 0 h 63"/>
                <a:gd name="T4" fmla="*/ 25 w 29"/>
                <a:gd name="T5" fmla="*/ 34 h 63"/>
                <a:gd name="T6" fmla="*/ 17 w 29"/>
                <a:gd name="T7" fmla="*/ 63 h 63"/>
                <a:gd name="T8" fmla="*/ 1 w 29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3">
                  <a:moveTo>
                    <a:pt x="1" y="31"/>
                  </a:moveTo>
                  <a:cubicBezTo>
                    <a:pt x="0" y="15"/>
                    <a:pt x="11" y="0"/>
                    <a:pt x="11" y="0"/>
                  </a:cubicBezTo>
                  <a:cubicBezTo>
                    <a:pt x="12" y="9"/>
                    <a:pt x="23" y="19"/>
                    <a:pt x="25" y="34"/>
                  </a:cubicBezTo>
                  <a:cubicBezTo>
                    <a:pt x="29" y="57"/>
                    <a:pt x="17" y="63"/>
                    <a:pt x="17" y="63"/>
                  </a:cubicBezTo>
                  <a:cubicBezTo>
                    <a:pt x="11" y="60"/>
                    <a:pt x="1" y="51"/>
                    <a:pt x="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7780" y="2229040"/>
              <a:ext cx="308249" cy="475435"/>
            </a:xfrm>
            <a:custGeom>
              <a:avLst/>
              <a:gdLst>
                <a:gd name="T0" fmla="*/ 3 w 25"/>
                <a:gd name="T1" fmla="*/ 21 h 38"/>
                <a:gd name="T2" fmla="*/ 4 w 25"/>
                <a:gd name="T3" fmla="*/ 0 h 38"/>
                <a:gd name="T4" fmla="*/ 19 w 25"/>
                <a:gd name="T5" fmla="*/ 19 h 38"/>
                <a:gd name="T6" fmla="*/ 19 w 25"/>
                <a:gd name="T7" fmla="*/ 38 h 38"/>
                <a:gd name="T8" fmla="*/ 3 w 25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21"/>
                  </a:moveTo>
                  <a:cubicBezTo>
                    <a:pt x="0" y="11"/>
                    <a:pt x="4" y="0"/>
                    <a:pt x="4" y="0"/>
                  </a:cubicBezTo>
                  <a:cubicBezTo>
                    <a:pt x="7" y="5"/>
                    <a:pt x="15" y="10"/>
                    <a:pt x="19" y="19"/>
                  </a:cubicBezTo>
                  <a:cubicBezTo>
                    <a:pt x="25" y="32"/>
                    <a:pt x="19" y="38"/>
                    <a:pt x="19" y="38"/>
                  </a:cubicBezTo>
                  <a:cubicBezTo>
                    <a:pt x="14" y="37"/>
                    <a:pt x="7" y="33"/>
                    <a:pt x="3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4504" y="2255162"/>
              <a:ext cx="344821" cy="423190"/>
            </a:xfrm>
            <a:custGeom>
              <a:avLst/>
              <a:gdLst>
                <a:gd name="T0" fmla="*/ 9 w 28"/>
                <a:gd name="T1" fmla="*/ 9 h 34"/>
                <a:gd name="T2" fmla="*/ 28 w 28"/>
                <a:gd name="T3" fmla="*/ 0 h 34"/>
                <a:gd name="T4" fmla="*/ 19 w 28"/>
                <a:gd name="T5" fmla="*/ 22 h 34"/>
                <a:gd name="T6" fmla="*/ 2 w 28"/>
                <a:gd name="T7" fmla="*/ 31 h 34"/>
                <a:gd name="T8" fmla="*/ 9 w 28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9" y="9"/>
                  </a:moveTo>
                  <a:cubicBezTo>
                    <a:pt x="17" y="2"/>
                    <a:pt x="28" y="0"/>
                    <a:pt x="28" y="0"/>
                  </a:cubicBezTo>
                  <a:cubicBezTo>
                    <a:pt x="25" y="5"/>
                    <a:pt x="25" y="14"/>
                    <a:pt x="19" y="22"/>
                  </a:cubicBezTo>
                  <a:cubicBezTo>
                    <a:pt x="10" y="34"/>
                    <a:pt x="2" y="31"/>
                    <a:pt x="2" y="31"/>
                  </a:cubicBezTo>
                  <a:cubicBezTo>
                    <a:pt x="1" y="27"/>
                    <a:pt x="0" y="18"/>
                    <a:pt x="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2004" y="1706583"/>
              <a:ext cx="423190" cy="736663"/>
            </a:xfrm>
            <a:custGeom>
              <a:avLst/>
              <a:gdLst>
                <a:gd name="T0" fmla="*/ 8 w 34"/>
                <a:gd name="T1" fmla="*/ 23 h 59"/>
                <a:gd name="T2" fmla="*/ 32 w 34"/>
                <a:gd name="T3" fmla="*/ 0 h 59"/>
                <a:gd name="T4" fmla="*/ 29 w 34"/>
                <a:gd name="T5" fmla="*/ 37 h 59"/>
                <a:gd name="T6" fmla="*/ 8 w 34"/>
                <a:gd name="T7" fmla="*/ 59 h 59"/>
                <a:gd name="T8" fmla="*/ 8 w 34"/>
                <a:gd name="T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9">
                  <a:moveTo>
                    <a:pt x="8" y="23"/>
                  </a:moveTo>
                  <a:cubicBezTo>
                    <a:pt x="15" y="8"/>
                    <a:pt x="32" y="0"/>
                    <a:pt x="32" y="0"/>
                  </a:cubicBezTo>
                  <a:cubicBezTo>
                    <a:pt x="29" y="8"/>
                    <a:pt x="34" y="22"/>
                    <a:pt x="29" y="37"/>
                  </a:cubicBezTo>
                  <a:cubicBezTo>
                    <a:pt x="22" y="58"/>
                    <a:pt x="8" y="59"/>
                    <a:pt x="8" y="59"/>
                  </a:cubicBezTo>
                  <a:cubicBezTo>
                    <a:pt x="4" y="53"/>
                    <a:pt x="0" y="40"/>
                    <a:pt x="8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390" y="2714924"/>
              <a:ext cx="1133729" cy="1468102"/>
            </a:xfrm>
            <a:custGeom>
              <a:avLst/>
              <a:gdLst>
                <a:gd name="T0" fmla="*/ 14 w 91"/>
                <a:gd name="T1" fmla="*/ 69 h 118"/>
                <a:gd name="T2" fmla="*/ 9 w 91"/>
                <a:gd name="T3" fmla="*/ 0 h 118"/>
                <a:gd name="T4" fmla="*/ 65 w 91"/>
                <a:gd name="T5" fmla="*/ 54 h 118"/>
                <a:gd name="T6" fmla="*/ 72 w 91"/>
                <a:gd name="T7" fmla="*/ 118 h 118"/>
                <a:gd name="T8" fmla="*/ 14 w 91"/>
                <a:gd name="T9" fmla="*/ 6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8">
                  <a:moveTo>
                    <a:pt x="14" y="69"/>
                  </a:moveTo>
                  <a:cubicBezTo>
                    <a:pt x="0" y="38"/>
                    <a:pt x="9" y="0"/>
                    <a:pt x="9" y="0"/>
                  </a:cubicBezTo>
                  <a:cubicBezTo>
                    <a:pt x="19" y="16"/>
                    <a:pt x="47" y="27"/>
                    <a:pt x="65" y="54"/>
                  </a:cubicBezTo>
                  <a:cubicBezTo>
                    <a:pt x="91" y="95"/>
                    <a:pt x="72" y="118"/>
                    <a:pt x="72" y="118"/>
                  </a:cubicBezTo>
                  <a:cubicBezTo>
                    <a:pt x="58" y="116"/>
                    <a:pt x="31" y="106"/>
                    <a:pt x="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8275" y="1967811"/>
              <a:ext cx="585150" cy="1118056"/>
            </a:xfrm>
            <a:custGeom>
              <a:avLst/>
              <a:gdLst>
                <a:gd name="T0" fmla="*/ 3 w 47"/>
                <a:gd name="T1" fmla="*/ 46 h 90"/>
                <a:gd name="T2" fmla="*/ 14 w 47"/>
                <a:gd name="T3" fmla="*/ 0 h 90"/>
                <a:gd name="T4" fmla="*/ 39 w 47"/>
                <a:gd name="T5" fmla="*/ 47 h 90"/>
                <a:gd name="T6" fmla="*/ 30 w 47"/>
                <a:gd name="T7" fmla="*/ 90 h 90"/>
                <a:gd name="T8" fmla="*/ 3 w 47"/>
                <a:gd name="T9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3" y="46"/>
                  </a:moveTo>
                  <a:cubicBezTo>
                    <a:pt x="0" y="23"/>
                    <a:pt x="14" y="0"/>
                    <a:pt x="14" y="0"/>
                  </a:cubicBezTo>
                  <a:cubicBezTo>
                    <a:pt x="17" y="13"/>
                    <a:pt x="33" y="25"/>
                    <a:pt x="39" y="47"/>
                  </a:cubicBezTo>
                  <a:cubicBezTo>
                    <a:pt x="47" y="79"/>
                    <a:pt x="30" y="90"/>
                    <a:pt x="30" y="90"/>
                  </a:cubicBezTo>
                  <a:cubicBezTo>
                    <a:pt x="21" y="85"/>
                    <a:pt x="6" y="73"/>
                    <a:pt x="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0088" y="2004383"/>
              <a:ext cx="694866" cy="997892"/>
            </a:xfrm>
            <a:custGeom>
              <a:avLst/>
              <a:gdLst>
                <a:gd name="T0" fmla="*/ 17 w 56"/>
                <a:gd name="T1" fmla="*/ 26 h 80"/>
                <a:gd name="T2" fmla="*/ 56 w 56"/>
                <a:gd name="T3" fmla="*/ 0 h 80"/>
                <a:gd name="T4" fmla="*/ 42 w 56"/>
                <a:gd name="T5" fmla="*/ 51 h 80"/>
                <a:gd name="T6" fmla="*/ 7 w 56"/>
                <a:gd name="T7" fmla="*/ 76 h 80"/>
                <a:gd name="T8" fmla="*/ 17 w 56"/>
                <a:gd name="T9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0">
                  <a:moveTo>
                    <a:pt x="17" y="26"/>
                  </a:moveTo>
                  <a:cubicBezTo>
                    <a:pt x="31" y="7"/>
                    <a:pt x="56" y="0"/>
                    <a:pt x="56" y="0"/>
                  </a:cubicBezTo>
                  <a:cubicBezTo>
                    <a:pt x="50" y="11"/>
                    <a:pt x="53" y="31"/>
                    <a:pt x="42" y="51"/>
                  </a:cubicBezTo>
                  <a:cubicBezTo>
                    <a:pt x="27" y="80"/>
                    <a:pt x="7" y="76"/>
                    <a:pt x="7" y="76"/>
                  </a:cubicBezTo>
                  <a:cubicBezTo>
                    <a:pt x="4" y="67"/>
                    <a:pt x="0" y="48"/>
                    <a:pt x="17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1719" y="2725373"/>
              <a:ext cx="1060585" cy="1431530"/>
            </a:xfrm>
            <a:custGeom>
              <a:avLst/>
              <a:gdLst>
                <a:gd name="T0" fmla="*/ 25 w 85"/>
                <a:gd name="T1" fmla="*/ 35 h 115"/>
                <a:gd name="T2" fmla="*/ 85 w 85"/>
                <a:gd name="T3" fmla="*/ 0 h 115"/>
                <a:gd name="T4" fmla="*/ 61 w 85"/>
                <a:gd name="T5" fmla="*/ 74 h 115"/>
                <a:gd name="T6" fmla="*/ 8 w 85"/>
                <a:gd name="T7" fmla="*/ 109 h 115"/>
                <a:gd name="T8" fmla="*/ 25 w 85"/>
                <a:gd name="T9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5">
                  <a:moveTo>
                    <a:pt x="25" y="35"/>
                  </a:moveTo>
                  <a:cubicBezTo>
                    <a:pt x="47" y="9"/>
                    <a:pt x="85" y="0"/>
                    <a:pt x="85" y="0"/>
                  </a:cubicBezTo>
                  <a:cubicBezTo>
                    <a:pt x="75" y="16"/>
                    <a:pt x="78" y="46"/>
                    <a:pt x="61" y="74"/>
                  </a:cubicBezTo>
                  <a:cubicBezTo>
                    <a:pt x="36" y="115"/>
                    <a:pt x="8" y="109"/>
                    <a:pt x="8" y="109"/>
                  </a:cubicBezTo>
                  <a:cubicBezTo>
                    <a:pt x="3" y="95"/>
                    <a:pt x="0" y="67"/>
                    <a:pt x="25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9202" y="2777618"/>
              <a:ext cx="470210" cy="632172"/>
            </a:xfrm>
            <a:custGeom>
              <a:avLst/>
              <a:gdLst>
                <a:gd name="T0" fmla="*/ 6 w 38"/>
                <a:gd name="T1" fmla="*/ 29 h 51"/>
                <a:gd name="T2" fmla="*/ 4 w 38"/>
                <a:gd name="T3" fmla="*/ 0 h 51"/>
                <a:gd name="T4" fmla="*/ 28 w 38"/>
                <a:gd name="T5" fmla="*/ 24 h 51"/>
                <a:gd name="T6" fmla="*/ 30 w 38"/>
                <a:gd name="T7" fmla="*/ 51 h 51"/>
                <a:gd name="T8" fmla="*/ 6 w 38"/>
                <a:gd name="T9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1">
                  <a:moveTo>
                    <a:pt x="6" y="29"/>
                  </a:moveTo>
                  <a:cubicBezTo>
                    <a:pt x="0" y="16"/>
                    <a:pt x="4" y="0"/>
                    <a:pt x="4" y="0"/>
                  </a:cubicBezTo>
                  <a:cubicBezTo>
                    <a:pt x="9" y="7"/>
                    <a:pt x="20" y="12"/>
                    <a:pt x="28" y="24"/>
                  </a:cubicBezTo>
                  <a:cubicBezTo>
                    <a:pt x="38" y="41"/>
                    <a:pt x="30" y="51"/>
                    <a:pt x="30" y="51"/>
                  </a:cubicBezTo>
                  <a:cubicBezTo>
                    <a:pt x="24" y="49"/>
                    <a:pt x="13" y="45"/>
                    <a:pt x="6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6181" y="2923906"/>
              <a:ext cx="559028" cy="522457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1179" y="2391000"/>
              <a:ext cx="710540" cy="1656186"/>
            </a:xfrm>
            <a:custGeom>
              <a:avLst/>
              <a:gdLst>
                <a:gd name="T0" fmla="*/ 39 w 57"/>
                <a:gd name="T1" fmla="*/ 0 h 133"/>
                <a:gd name="T2" fmla="*/ 6 w 57"/>
                <a:gd name="T3" fmla="*/ 61 h 133"/>
                <a:gd name="T4" fmla="*/ 29 w 57"/>
                <a:gd name="T5" fmla="*/ 133 h 133"/>
                <a:gd name="T6" fmla="*/ 57 w 57"/>
                <a:gd name="T7" fmla="*/ 75 h 133"/>
                <a:gd name="T8" fmla="*/ 39 w 57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3">
                  <a:moveTo>
                    <a:pt x="39" y="0"/>
                  </a:moveTo>
                  <a:cubicBezTo>
                    <a:pt x="39" y="0"/>
                    <a:pt x="11" y="27"/>
                    <a:pt x="6" y="61"/>
                  </a:cubicBezTo>
                  <a:cubicBezTo>
                    <a:pt x="0" y="101"/>
                    <a:pt x="18" y="123"/>
                    <a:pt x="29" y="133"/>
                  </a:cubicBezTo>
                  <a:cubicBezTo>
                    <a:pt x="29" y="133"/>
                    <a:pt x="57" y="124"/>
                    <a:pt x="57" y="75"/>
                  </a:cubicBezTo>
                  <a:cubicBezTo>
                    <a:pt x="57" y="43"/>
                    <a:pt x="39" y="19"/>
                    <a:pt x="3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5955723" y="4041762"/>
            <a:ext cx="137281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17376" y="4041762"/>
            <a:ext cx="137281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9079029" y="4041762"/>
            <a:ext cx="137281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6289746" y="1386180"/>
            <a:ext cx="4550813" cy="1674026"/>
            <a:chOff x="1598003" y="1355443"/>
            <a:chExt cx="4550813" cy="1674026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1598003" y="1736807"/>
              <a:ext cx="455081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598003" y="1355443"/>
              <a:ext cx="2071315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289746" y="4753012"/>
            <a:ext cx="4550813" cy="1674026"/>
            <a:chOff x="1608240" y="4722275"/>
            <a:chExt cx="4550813" cy="1674026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1608240" y="5103639"/>
              <a:ext cx="455081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1608240" y="4722275"/>
              <a:ext cx="2071315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46" y="3210628"/>
            <a:ext cx="661586" cy="661586"/>
          </a:xfrm>
          <a:prstGeom prst="rect">
            <a:avLst/>
          </a:prstGeom>
        </p:spPr>
      </p:pic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238" y="3208151"/>
            <a:ext cx="662400" cy="666540"/>
          </a:xfrm>
          <a:prstGeom prst="rect">
            <a:avLst/>
          </a:prstGeom>
        </p:spPr>
      </p:pic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585" y="3210221"/>
            <a:ext cx="662400" cy="662400"/>
          </a:xfrm>
          <a:prstGeom prst="rect">
            <a:avLst/>
          </a:prstGeom>
        </p:spPr>
      </p:pic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9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400036" y="2346584"/>
            <a:ext cx="1169011" cy="1178072"/>
          </a:xfrm>
          <a:custGeom>
            <a:avLst/>
            <a:gdLst>
              <a:gd name="T0" fmla="*/ 0 w 163"/>
              <a:gd name="T1" fmla="*/ 0 h 164"/>
              <a:gd name="T2" fmla="*/ 45 w 163"/>
              <a:gd name="T3" fmla="*/ 164 h 164"/>
              <a:gd name="T4" fmla="*/ 96 w 163"/>
              <a:gd name="T5" fmla="*/ 71 h 164"/>
              <a:gd name="T6" fmla="*/ 163 w 163"/>
              <a:gd name="T7" fmla="*/ 0 h 164"/>
              <a:gd name="T8" fmla="*/ 0 w 163"/>
              <a:gd name="T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64">
                <a:moveTo>
                  <a:pt x="0" y="0"/>
                </a:moveTo>
                <a:cubicBezTo>
                  <a:pt x="45" y="164"/>
                  <a:pt x="45" y="164"/>
                  <a:pt x="45" y="164"/>
                </a:cubicBezTo>
                <a:cubicBezTo>
                  <a:pt x="52" y="145"/>
                  <a:pt x="87" y="87"/>
                  <a:pt x="96" y="71"/>
                </a:cubicBezTo>
                <a:cubicBezTo>
                  <a:pt x="126" y="16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699826" y="2847928"/>
            <a:ext cx="2823685" cy="918291"/>
          </a:xfrm>
          <a:custGeom>
            <a:avLst/>
            <a:gdLst>
              <a:gd name="connsiteX0" fmla="*/ 627128 w 3918640"/>
              <a:gd name="connsiteY0" fmla="*/ 0 h 1274382"/>
              <a:gd name="connsiteX1" fmla="*/ 2311115 w 3918640"/>
              <a:gd name="connsiteY1" fmla="*/ 0 h 1274382"/>
              <a:gd name="connsiteX2" fmla="*/ 2343852 w 3918640"/>
              <a:gd name="connsiteY2" fmla="*/ 0 h 1274382"/>
              <a:gd name="connsiteX3" fmla="*/ 2510711 w 3918640"/>
              <a:gd name="connsiteY3" fmla="*/ 0 h 1274382"/>
              <a:gd name="connsiteX4" fmla="*/ 2689091 w 3918640"/>
              <a:gd name="connsiteY4" fmla="*/ 0 h 1274382"/>
              <a:gd name="connsiteX5" fmla="*/ 2839532 w 3918640"/>
              <a:gd name="connsiteY5" fmla="*/ 0 h 1274382"/>
              <a:gd name="connsiteX6" fmla="*/ 2955313 w 3918640"/>
              <a:gd name="connsiteY6" fmla="*/ 0 h 1274382"/>
              <a:gd name="connsiteX7" fmla="*/ 3029711 w 3918640"/>
              <a:gd name="connsiteY7" fmla="*/ 0 h 1274382"/>
              <a:gd name="connsiteX8" fmla="*/ 3056004 w 3918640"/>
              <a:gd name="connsiteY8" fmla="*/ 0 h 1274382"/>
              <a:gd name="connsiteX9" fmla="*/ 3918640 w 3918640"/>
              <a:gd name="connsiteY9" fmla="*/ 0 h 1274382"/>
              <a:gd name="connsiteX10" fmla="*/ 3918640 w 3918640"/>
              <a:gd name="connsiteY10" fmla="*/ 817544 h 1274382"/>
              <a:gd name="connsiteX11" fmla="*/ 2343852 w 3918640"/>
              <a:gd name="connsiteY11" fmla="*/ 817544 h 1274382"/>
              <a:gd name="connsiteX12" fmla="*/ 2343852 w 3918640"/>
              <a:gd name="connsiteY12" fmla="*/ 805669 h 1274382"/>
              <a:gd name="connsiteX13" fmla="*/ 2259651 w 3918640"/>
              <a:gd name="connsiteY13" fmla="*/ 975699 h 1274382"/>
              <a:gd name="connsiteX14" fmla="*/ 0 w 3918640"/>
              <a:gd name="connsiteY14" fmla="*/ 1274382 h 1274382"/>
              <a:gd name="connsiteX15" fmla="*/ 507675 w 3918640"/>
              <a:gd name="connsiteY15" fmla="*/ 59737 h 1274382"/>
              <a:gd name="connsiteX16" fmla="*/ 627128 w 3918640"/>
              <a:gd name="connsiteY16" fmla="*/ 0 h 127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18640" h="1274382">
                <a:moveTo>
                  <a:pt x="627128" y="0"/>
                </a:moveTo>
                <a:cubicBezTo>
                  <a:pt x="683121" y="0"/>
                  <a:pt x="1617903" y="0"/>
                  <a:pt x="2311115" y="0"/>
                </a:cubicBezTo>
                <a:lnTo>
                  <a:pt x="2343852" y="0"/>
                </a:lnTo>
                <a:lnTo>
                  <a:pt x="2510711" y="0"/>
                </a:lnTo>
                <a:lnTo>
                  <a:pt x="2689091" y="0"/>
                </a:lnTo>
                <a:lnTo>
                  <a:pt x="2839532" y="0"/>
                </a:lnTo>
                <a:lnTo>
                  <a:pt x="2955313" y="0"/>
                </a:lnTo>
                <a:lnTo>
                  <a:pt x="3029711" y="0"/>
                </a:lnTo>
                <a:lnTo>
                  <a:pt x="3056004" y="0"/>
                </a:lnTo>
                <a:lnTo>
                  <a:pt x="3918640" y="0"/>
                </a:lnTo>
                <a:lnTo>
                  <a:pt x="3918640" y="817544"/>
                </a:lnTo>
                <a:lnTo>
                  <a:pt x="2343852" y="817544"/>
                </a:lnTo>
                <a:lnTo>
                  <a:pt x="2343852" y="805669"/>
                </a:lnTo>
                <a:lnTo>
                  <a:pt x="2259651" y="975699"/>
                </a:lnTo>
                <a:cubicBezTo>
                  <a:pt x="2170061" y="1194733"/>
                  <a:pt x="89589" y="1025479"/>
                  <a:pt x="0" y="1274382"/>
                </a:cubicBezTo>
                <a:cubicBezTo>
                  <a:pt x="0" y="1274382"/>
                  <a:pt x="0" y="1274382"/>
                  <a:pt x="507675" y="59737"/>
                </a:cubicBezTo>
                <a:cubicBezTo>
                  <a:pt x="507675" y="59737"/>
                  <a:pt x="537538" y="0"/>
                  <a:pt x="627128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F UI Display Thin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362289" y="3436477"/>
            <a:ext cx="2872682" cy="912249"/>
          </a:xfrm>
          <a:custGeom>
            <a:avLst/>
            <a:gdLst>
              <a:gd name="T0" fmla="*/ 51 w 400"/>
              <a:gd name="T1" fmla="*/ 6 h 127"/>
              <a:gd name="T2" fmla="*/ 0 w 400"/>
              <a:gd name="T3" fmla="*/ 127 h 127"/>
              <a:gd name="T4" fmla="*/ 320 w 400"/>
              <a:gd name="T5" fmla="*/ 98 h 127"/>
              <a:gd name="T6" fmla="*/ 400 w 400"/>
              <a:gd name="T7" fmla="*/ 0 h 127"/>
              <a:gd name="T8" fmla="*/ 63 w 400"/>
              <a:gd name="T9" fmla="*/ 0 h 127"/>
              <a:gd name="T10" fmla="*/ 51 w 400"/>
              <a:gd name="T11" fmla="*/ 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0" h="127">
                <a:moveTo>
                  <a:pt x="51" y="6"/>
                </a:moveTo>
                <a:cubicBezTo>
                  <a:pt x="0" y="127"/>
                  <a:pt x="0" y="127"/>
                  <a:pt x="0" y="127"/>
                </a:cubicBezTo>
                <a:cubicBezTo>
                  <a:pt x="9" y="102"/>
                  <a:pt x="311" y="119"/>
                  <a:pt x="320" y="98"/>
                </a:cubicBezTo>
                <a:cubicBezTo>
                  <a:pt x="347" y="35"/>
                  <a:pt x="400" y="0"/>
                  <a:pt x="400" y="0"/>
                </a:cubicBezTo>
                <a:cubicBezTo>
                  <a:pt x="400" y="0"/>
                  <a:pt x="72" y="0"/>
                  <a:pt x="63" y="0"/>
                </a:cubicBezTo>
                <a:cubicBezTo>
                  <a:pt x="53" y="0"/>
                  <a:pt x="51" y="6"/>
                  <a:pt x="51" y="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003039" y="4044670"/>
            <a:ext cx="3993077" cy="927725"/>
          </a:xfrm>
          <a:custGeom>
            <a:avLst/>
            <a:gdLst>
              <a:gd name="connsiteX0" fmla="*/ 4015982 w 5541497"/>
              <a:gd name="connsiteY0" fmla="*/ 0 h 1287474"/>
              <a:gd name="connsiteX1" fmla="*/ 5541497 w 5541497"/>
              <a:gd name="connsiteY1" fmla="*/ 0 h 1287474"/>
              <a:gd name="connsiteX2" fmla="*/ 5541497 w 5541497"/>
              <a:gd name="connsiteY2" fmla="*/ 809583 h 1287474"/>
              <a:gd name="connsiteX3" fmla="*/ 4162274 w 5541497"/>
              <a:gd name="connsiteY3" fmla="*/ 809583 h 1287474"/>
              <a:gd name="connsiteX4" fmla="*/ 4074241 w 5541497"/>
              <a:gd name="connsiteY4" fmla="*/ 987809 h 1287474"/>
              <a:gd name="connsiteX5" fmla="*/ 0 w 5541497"/>
              <a:gd name="connsiteY5" fmla="*/ 1287474 h 1287474"/>
              <a:gd name="connsiteX6" fmla="*/ 508035 w 5541497"/>
              <a:gd name="connsiteY6" fmla="*/ 68834 h 1287474"/>
              <a:gd name="connsiteX7" fmla="*/ 627573 w 5541497"/>
              <a:gd name="connsiteY7" fmla="*/ 8901 h 1287474"/>
              <a:gd name="connsiteX8" fmla="*/ 3904986 w 5541497"/>
              <a:gd name="connsiteY8" fmla="*/ 8901 h 1287474"/>
              <a:gd name="connsiteX9" fmla="*/ 4015982 w 5541497"/>
              <a:gd name="connsiteY9" fmla="*/ 8901 h 128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1497" h="1287474">
                <a:moveTo>
                  <a:pt x="4015982" y="0"/>
                </a:moveTo>
                <a:lnTo>
                  <a:pt x="5541497" y="0"/>
                </a:lnTo>
                <a:lnTo>
                  <a:pt x="5541497" y="809583"/>
                </a:lnTo>
                <a:lnTo>
                  <a:pt x="4162274" y="809583"/>
                </a:lnTo>
                <a:lnTo>
                  <a:pt x="4074241" y="987809"/>
                </a:lnTo>
                <a:cubicBezTo>
                  <a:pt x="3984588" y="1207563"/>
                  <a:pt x="89653" y="1037753"/>
                  <a:pt x="0" y="1287474"/>
                </a:cubicBezTo>
                <a:cubicBezTo>
                  <a:pt x="0" y="1287474"/>
                  <a:pt x="0" y="1287474"/>
                  <a:pt x="508035" y="68834"/>
                </a:cubicBezTo>
                <a:cubicBezTo>
                  <a:pt x="508035" y="68834"/>
                  <a:pt x="527958" y="8901"/>
                  <a:pt x="627573" y="8901"/>
                </a:cubicBezTo>
                <a:cubicBezTo>
                  <a:pt x="689210" y="8901"/>
                  <a:pt x="2671853" y="8901"/>
                  <a:pt x="3904986" y="8901"/>
                </a:cubicBezTo>
                <a:lnTo>
                  <a:pt x="4015982" y="890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808347" y="4620909"/>
            <a:ext cx="3984296" cy="658512"/>
          </a:xfrm>
          <a:custGeom>
            <a:avLst/>
            <a:gdLst>
              <a:gd name="T0" fmla="*/ 46 w 555"/>
              <a:gd name="T1" fmla="*/ 0 h 92"/>
              <a:gd name="T2" fmla="*/ 34 w 555"/>
              <a:gd name="T3" fmla="*/ 6 h 92"/>
              <a:gd name="T4" fmla="*/ 0 w 555"/>
              <a:gd name="T5" fmla="*/ 84 h 92"/>
              <a:gd name="T6" fmla="*/ 238 w 555"/>
              <a:gd name="T7" fmla="*/ 92 h 92"/>
              <a:gd name="T8" fmla="*/ 478 w 555"/>
              <a:gd name="T9" fmla="*/ 92 h 92"/>
              <a:gd name="T10" fmla="*/ 555 w 555"/>
              <a:gd name="T11" fmla="*/ 0 h 92"/>
              <a:gd name="T12" fmla="*/ 46 w 55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5" h="92">
                <a:moveTo>
                  <a:pt x="46" y="0"/>
                </a:moveTo>
                <a:cubicBezTo>
                  <a:pt x="36" y="0"/>
                  <a:pt x="34" y="6"/>
                  <a:pt x="34" y="6"/>
                </a:cubicBezTo>
                <a:cubicBezTo>
                  <a:pt x="0" y="84"/>
                  <a:pt x="0" y="84"/>
                  <a:pt x="0" y="84"/>
                </a:cubicBezTo>
                <a:cubicBezTo>
                  <a:pt x="4" y="72"/>
                  <a:pt x="151" y="84"/>
                  <a:pt x="238" y="92"/>
                </a:cubicBezTo>
                <a:cubicBezTo>
                  <a:pt x="478" y="92"/>
                  <a:pt x="478" y="92"/>
                  <a:pt x="478" y="92"/>
                </a:cubicBezTo>
                <a:cubicBezTo>
                  <a:pt x="505" y="33"/>
                  <a:pt x="555" y="0"/>
                  <a:pt x="555" y="0"/>
                </a:cubicBezTo>
                <a:cubicBezTo>
                  <a:pt x="555" y="0"/>
                  <a:pt x="55" y="0"/>
                  <a:pt x="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46818" y="3309320"/>
            <a:ext cx="1347230" cy="0"/>
          </a:xfrm>
          <a:custGeom>
            <a:avLst/>
            <a:gdLst>
              <a:gd name="T0" fmla="*/ 187 w 188"/>
              <a:gd name="T1" fmla="*/ 188 w 188"/>
              <a:gd name="T2" fmla="*/ 0 w 188"/>
              <a:gd name="T3" fmla="*/ 0 w 188"/>
              <a:gd name="T4" fmla="*/ 187 w 18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88">
                <a:moveTo>
                  <a:pt x="187" y="0"/>
                </a:move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87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730628" y="4727474"/>
            <a:ext cx="1350251" cy="0"/>
          </a:xfrm>
          <a:custGeom>
            <a:avLst/>
            <a:gdLst>
              <a:gd name="T0" fmla="*/ 187 w 188"/>
              <a:gd name="T1" fmla="*/ 188 w 188"/>
              <a:gd name="T2" fmla="*/ 0 w 188"/>
              <a:gd name="T3" fmla="*/ 0 w 188"/>
              <a:gd name="T4" fmla="*/ 187 w 18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88">
                <a:moveTo>
                  <a:pt x="187" y="0"/>
                </a:moveTo>
                <a:cubicBezTo>
                  <a:pt x="187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87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428678" y="2033710"/>
            <a:ext cx="1169011" cy="0"/>
          </a:xfrm>
          <a:custGeom>
            <a:avLst/>
            <a:gdLst>
              <a:gd name="T0" fmla="*/ 162 w 163"/>
              <a:gd name="T1" fmla="*/ 163 w 163"/>
              <a:gd name="T2" fmla="*/ 0 w 163"/>
              <a:gd name="T3" fmla="*/ 0 w 163"/>
              <a:gd name="T4" fmla="*/ 162 w 16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63">
                <a:moveTo>
                  <a:pt x="162" y="0"/>
                </a:move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62" y="0"/>
                </a:lnTo>
                <a:close/>
              </a:path>
            </a:pathLst>
          </a:custGeom>
          <a:solidFill>
            <a:srgbClr val="915C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032047" y="2254912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linea-basic-10" charset="0"/>
                <a:ea typeface="linea-basic-10" charset="0"/>
                <a:cs typeface="linea-basic-10" charset="0"/>
              </a:rPr>
              <a:t>w</a:t>
            </a:r>
            <a:endParaRPr lang="id-ID" sz="2400" dirty="0">
              <a:solidFill>
                <a:schemeClr val="accent5"/>
              </a:solidFill>
              <a:latin typeface="SF UI Display Thin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391248" y="2745739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linea-basic-10" charset="0"/>
                <a:ea typeface="linea-basic-10" charset="0"/>
                <a:cs typeface="linea-basic-10" charset="0"/>
              </a:rPr>
              <a:t>F</a:t>
            </a:r>
            <a:endParaRPr lang="id-ID" sz="2400" dirty="0">
              <a:solidFill>
                <a:schemeClr val="accent4"/>
              </a:solidFill>
              <a:latin typeface="SF UI Display Thin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660237" y="3410442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  <a:endParaRPr lang="id-ID" sz="2400" dirty="0">
              <a:solidFill>
                <a:schemeClr val="accent3"/>
              </a:solidFill>
              <a:latin typeface="SF UI Display Thin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865566" y="3969288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S</a:t>
            </a:r>
            <a:endParaRPr lang="id-ID" sz="2400" dirty="0">
              <a:solidFill>
                <a:schemeClr val="accent2"/>
              </a:solidFill>
              <a:latin typeface="SF UI Display Thin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135852" y="4602036"/>
            <a:ext cx="802789" cy="802789"/>
          </a:xfrm>
          <a:prstGeom prst="ellipse">
            <a:avLst/>
          </a:prstGeom>
          <a:solidFill>
            <a:schemeClr val="bg1"/>
          </a:solidFill>
          <a:ln w="920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c</a:t>
            </a:r>
            <a:endParaRPr lang="id-ID" sz="2400" dirty="0">
              <a:solidFill>
                <a:schemeClr val="accent1"/>
              </a:solidFill>
              <a:latin typeface="SF UI Display Thin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2949558" y="2359265"/>
            <a:ext cx="1878872" cy="3204956"/>
          </a:xfrm>
          <a:custGeom>
            <a:avLst/>
            <a:gdLst>
              <a:gd name="T0" fmla="*/ 262 w 262"/>
              <a:gd name="T1" fmla="*/ 405 h 446"/>
              <a:gd name="T2" fmla="*/ 64 w 262"/>
              <a:gd name="T3" fmla="*/ 0 h 446"/>
              <a:gd name="T4" fmla="*/ 26 w 262"/>
              <a:gd name="T5" fmla="*/ 78 h 446"/>
              <a:gd name="T6" fmla="*/ 207 w 262"/>
              <a:gd name="T7" fmla="*/ 446 h 446"/>
              <a:gd name="T8" fmla="*/ 262 w 262"/>
              <a:gd name="T9" fmla="*/ 406 h 446"/>
              <a:gd name="T10" fmla="*/ 262 w 262"/>
              <a:gd name="T11" fmla="*/ 406 h 446"/>
              <a:gd name="T12" fmla="*/ 262 w 262"/>
              <a:gd name="T13" fmla="*/ 406 h 446"/>
              <a:gd name="T14" fmla="*/ 262 w 262"/>
              <a:gd name="T15" fmla="*/ 405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2" h="446">
                <a:moveTo>
                  <a:pt x="262" y="405"/>
                </a:moveTo>
                <a:cubicBezTo>
                  <a:pt x="64" y="0"/>
                  <a:pt x="64" y="0"/>
                  <a:pt x="64" y="0"/>
                </a:cubicBezTo>
                <a:cubicBezTo>
                  <a:pt x="26" y="78"/>
                  <a:pt x="26" y="78"/>
                  <a:pt x="26" y="78"/>
                </a:cubicBezTo>
                <a:cubicBezTo>
                  <a:pt x="17" y="96"/>
                  <a:pt x="0" y="151"/>
                  <a:pt x="207" y="446"/>
                </a:cubicBezTo>
                <a:cubicBezTo>
                  <a:pt x="240" y="434"/>
                  <a:pt x="261" y="419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2553695" y="2844390"/>
            <a:ext cx="1863771" cy="2836432"/>
          </a:xfrm>
          <a:custGeom>
            <a:avLst/>
            <a:gdLst>
              <a:gd name="T0" fmla="*/ 30 w 260"/>
              <a:gd name="T1" fmla="*/ 92 h 395"/>
              <a:gd name="T2" fmla="*/ 184 w 260"/>
              <a:gd name="T3" fmla="*/ 395 h 395"/>
              <a:gd name="T4" fmla="*/ 260 w 260"/>
              <a:gd name="T5" fmla="*/ 377 h 395"/>
              <a:gd name="T6" fmla="*/ 75 w 260"/>
              <a:gd name="T7" fmla="*/ 0 h 395"/>
              <a:gd name="T8" fmla="*/ 30 w 260"/>
              <a:gd name="T9" fmla="*/ 92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395">
                <a:moveTo>
                  <a:pt x="30" y="92"/>
                </a:moveTo>
                <a:cubicBezTo>
                  <a:pt x="0" y="151"/>
                  <a:pt x="111" y="294"/>
                  <a:pt x="184" y="395"/>
                </a:cubicBezTo>
                <a:cubicBezTo>
                  <a:pt x="213" y="391"/>
                  <a:pt x="239" y="384"/>
                  <a:pt x="260" y="377"/>
                </a:cubicBezTo>
                <a:cubicBezTo>
                  <a:pt x="108" y="98"/>
                  <a:pt x="65" y="20"/>
                  <a:pt x="75" y="0"/>
                </a:cubicBezTo>
                <a:lnTo>
                  <a:pt x="30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368870" y="3470970"/>
            <a:ext cx="1501286" cy="2256459"/>
          </a:xfrm>
          <a:custGeom>
            <a:avLst/>
            <a:gdLst>
              <a:gd name="T0" fmla="*/ 0 w 209"/>
              <a:gd name="T1" fmla="*/ 103 h 314"/>
              <a:gd name="T2" fmla="*/ 126 w 209"/>
              <a:gd name="T3" fmla="*/ 314 h 314"/>
              <a:gd name="T4" fmla="*/ 137 w 209"/>
              <a:gd name="T5" fmla="*/ 314 h 314"/>
              <a:gd name="T6" fmla="*/ 209 w 209"/>
              <a:gd name="T7" fmla="*/ 309 h 314"/>
              <a:gd name="T8" fmla="*/ 51 w 209"/>
              <a:gd name="T9" fmla="*/ 0 h 314"/>
              <a:gd name="T10" fmla="*/ 0 w 209"/>
              <a:gd name="T11" fmla="*/ 103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314">
                <a:moveTo>
                  <a:pt x="0" y="103"/>
                </a:moveTo>
                <a:cubicBezTo>
                  <a:pt x="31" y="168"/>
                  <a:pt x="78" y="231"/>
                  <a:pt x="126" y="314"/>
                </a:cubicBezTo>
                <a:cubicBezTo>
                  <a:pt x="129" y="314"/>
                  <a:pt x="133" y="314"/>
                  <a:pt x="137" y="314"/>
                </a:cubicBezTo>
                <a:cubicBezTo>
                  <a:pt x="162" y="314"/>
                  <a:pt x="187" y="313"/>
                  <a:pt x="209" y="309"/>
                </a:cubicBezTo>
                <a:cubicBezTo>
                  <a:pt x="88" y="101"/>
                  <a:pt x="43" y="21"/>
                  <a:pt x="51" y="0"/>
                </a:cubicBezTo>
                <a:lnTo>
                  <a:pt x="0" y="1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2043445" y="4059240"/>
            <a:ext cx="1235467" cy="1667424"/>
          </a:xfrm>
          <a:custGeom>
            <a:avLst/>
            <a:gdLst>
              <a:gd name="T0" fmla="*/ 0 w 172"/>
              <a:gd name="T1" fmla="*/ 100 h 232"/>
              <a:gd name="T2" fmla="*/ 78 w 172"/>
              <a:gd name="T3" fmla="*/ 222 h 232"/>
              <a:gd name="T4" fmla="*/ 172 w 172"/>
              <a:gd name="T5" fmla="*/ 232 h 232"/>
              <a:gd name="T6" fmla="*/ 49 w 172"/>
              <a:gd name="T7" fmla="*/ 0 h 232"/>
              <a:gd name="T8" fmla="*/ 0 w 172"/>
              <a:gd name="T9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32">
                <a:moveTo>
                  <a:pt x="0" y="100"/>
                </a:moveTo>
                <a:cubicBezTo>
                  <a:pt x="22" y="142"/>
                  <a:pt x="51" y="175"/>
                  <a:pt x="78" y="222"/>
                </a:cubicBezTo>
                <a:cubicBezTo>
                  <a:pt x="106" y="228"/>
                  <a:pt x="138" y="232"/>
                  <a:pt x="172" y="232"/>
                </a:cubicBezTo>
                <a:cubicBezTo>
                  <a:pt x="68" y="54"/>
                  <a:pt x="43" y="13"/>
                  <a:pt x="49" y="0"/>
                </a:cubicBezTo>
                <a:lnTo>
                  <a:pt x="0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783213" y="4660362"/>
            <a:ext cx="824650" cy="996829"/>
          </a:xfrm>
          <a:custGeom>
            <a:avLst/>
            <a:gdLst>
              <a:gd name="T0" fmla="*/ 0 w 115"/>
              <a:gd name="T1" fmla="*/ 79 h 139"/>
              <a:gd name="T2" fmla="*/ 0 w 115"/>
              <a:gd name="T3" fmla="*/ 81 h 139"/>
              <a:gd name="T4" fmla="*/ 0 w 115"/>
              <a:gd name="T5" fmla="*/ 81 h 139"/>
              <a:gd name="T6" fmla="*/ 0 w 115"/>
              <a:gd name="T7" fmla="*/ 81 h 139"/>
              <a:gd name="T8" fmla="*/ 115 w 115"/>
              <a:gd name="T9" fmla="*/ 139 h 139"/>
              <a:gd name="T10" fmla="*/ 39 w 115"/>
              <a:gd name="T11" fmla="*/ 0 h 139"/>
              <a:gd name="T12" fmla="*/ 0 w 115"/>
              <a:gd name="T13" fmla="*/ 7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139">
                <a:moveTo>
                  <a:pt x="0" y="79"/>
                </a:moveTo>
                <a:cubicBezTo>
                  <a:pt x="0" y="80"/>
                  <a:pt x="0" y="80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2" y="101"/>
                  <a:pt x="48" y="125"/>
                  <a:pt x="115" y="139"/>
                </a:cubicBezTo>
                <a:cubicBezTo>
                  <a:pt x="48" y="36"/>
                  <a:pt x="36" y="7"/>
                  <a:pt x="39" y="0"/>
                </a:cubicBezTo>
                <a:lnTo>
                  <a:pt x="0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F UI Display Thin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 rot="3600000">
            <a:off x="1796027" y="5081347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5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 rot="3600000">
            <a:off x="2189825" y="480618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4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 rot="3600000">
            <a:off x="2595946" y="446661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3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 rot="3600000">
            <a:off x="3040823" y="4121638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2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 rot="3834703">
            <a:off x="3489545" y="3797642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Step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 1</a:t>
            </a: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>
            <a:off x="5049372" y="2562156"/>
            <a:ext cx="219286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>
            <a:off x="6456698" y="3180679"/>
            <a:ext cx="7855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>
            <a:off x="5721135" y="3799202"/>
            <a:ext cx="152109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>
            <a:off x="6243823" y="5036249"/>
            <a:ext cx="99840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/>
          <p:nvPr/>
        </p:nvCxnSpPr>
        <p:spPr>
          <a:xfrm>
            <a:off x="6939871" y="4417725"/>
            <a:ext cx="30236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/>
          <p:nvPr/>
        </p:nvSpPr>
        <p:spPr>
          <a:xfrm>
            <a:off x="7456768" y="2095028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7456768" y="2796139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7456768" y="3497250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7456768" y="4198361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7456768" y="4899473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682251" y="2148802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7686330" y="2434707"/>
            <a:ext cx="280894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7682251" y="2818527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7686330" y="3104432"/>
            <a:ext cx="280894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7396283" y="4213231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7682251" y="3565894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7686330" y="3851799"/>
            <a:ext cx="280894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7682251" y="4235619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7686330" y="4521524"/>
            <a:ext cx="280894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7456768" y="4986692"/>
            <a:ext cx="2952019" cy="628518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682251" y="5009080"/>
            <a:ext cx="85439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7686330" y="5294985"/>
            <a:ext cx="280894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8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8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1840158" y="1844901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452102" y="1844901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451845" y="1844901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966016" y="1844901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oup 39出自【趣你的PPT】(微信:qunideppt)：最优质的PPT资源库"/>
          <p:cNvGrpSpPr/>
          <p:nvPr/>
        </p:nvGrpSpPr>
        <p:grpSpPr>
          <a:xfrm>
            <a:off x="2021389" y="2059950"/>
            <a:ext cx="537538" cy="469902"/>
            <a:chOff x="8863013" y="4030663"/>
            <a:chExt cx="239713" cy="209551"/>
          </a:xfrm>
          <a:solidFill>
            <a:schemeClr val="bg1"/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21435" y="2066278"/>
            <a:ext cx="561335" cy="457246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5出自【趣你的PPT】(微信:qunideppt)：最优质的PPT资源库"/>
          <p:cNvGrpSpPr/>
          <p:nvPr/>
        </p:nvGrpSpPr>
        <p:grpSpPr>
          <a:xfrm>
            <a:off x="7170355" y="2040996"/>
            <a:ext cx="491322" cy="507810"/>
            <a:chOff x="4054476" y="1160463"/>
            <a:chExt cx="236537" cy="244475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36305" y="2029361"/>
            <a:ext cx="531080" cy="531080"/>
          </a:xfrm>
          <a:custGeom>
            <a:avLst/>
            <a:gdLst>
              <a:gd name="T0" fmla="*/ 0 w 152"/>
              <a:gd name="T1" fmla="*/ 0 h 152"/>
              <a:gd name="T2" fmla="*/ 0 w 152"/>
              <a:gd name="T3" fmla="*/ 114 h 152"/>
              <a:gd name="T4" fmla="*/ 38 w 152"/>
              <a:gd name="T5" fmla="*/ 114 h 152"/>
              <a:gd name="T6" fmla="*/ 38 w 152"/>
              <a:gd name="T7" fmla="*/ 152 h 152"/>
              <a:gd name="T8" fmla="*/ 90 w 152"/>
              <a:gd name="T9" fmla="*/ 114 h 152"/>
              <a:gd name="T10" fmla="*/ 152 w 152"/>
              <a:gd name="T11" fmla="*/ 114 h 152"/>
              <a:gd name="T12" fmla="*/ 152 w 152"/>
              <a:gd name="T13" fmla="*/ 0 h 152"/>
              <a:gd name="T14" fmla="*/ 0 w 152"/>
              <a:gd name="T15" fmla="*/ 0 h 152"/>
              <a:gd name="T16" fmla="*/ 133 w 152"/>
              <a:gd name="T17" fmla="*/ 95 h 152"/>
              <a:gd name="T18" fmla="*/ 95 w 152"/>
              <a:gd name="T19" fmla="*/ 95 h 152"/>
              <a:gd name="T20" fmla="*/ 57 w 152"/>
              <a:gd name="T21" fmla="*/ 124 h 152"/>
              <a:gd name="T22" fmla="*/ 57 w 152"/>
              <a:gd name="T23" fmla="*/ 95 h 152"/>
              <a:gd name="T24" fmla="*/ 19 w 152"/>
              <a:gd name="T25" fmla="*/ 95 h 152"/>
              <a:gd name="T26" fmla="*/ 19 w 152"/>
              <a:gd name="T27" fmla="*/ 19 h 152"/>
              <a:gd name="T28" fmla="*/ 133 w 152"/>
              <a:gd name="T29" fmla="*/ 19 h 152"/>
              <a:gd name="T30" fmla="*/ 133 w 152"/>
              <a:gd name="T31" fmla="*/ 9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0" y="0"/>
                </a:moveTo>
                <a:lnTo>
                  <a:pt x="0" y="114"/>
                </a:lnTo>
                <a:lnTo>
                  <a:pt x="38" y="114"/>
                </a:lnTo>
                <a:lnTo>
                  <a:pt x="38" y="152"/>
                </a:lnTo>
                <a:lnTo>
                  <a:pt x="90" y="114"/>
                </a:lnTo>
                <a:lnTo>
                  <a:pt x="152" y="114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133" y="95"/>
                </a:moveTo>
                <a:lnTo>
                  <a:pt x="95" y="95"/>
                </a:lnTo>
                <a:lnTo>
                  <a:pt x="57" y="124"/>
                </a:lnTo>
                <a:lnTo>
                  <a:pt x="57" y="95"/>
                </a:lnTo>
                <a:lnTo>
                  <a:pt x="19" y="95"/>
                </a:lnTo>
                <a:lnTo>
                  <a:pt x="19" y="19"/>
                </a:lnTo>
                <a:lnTo>
                  <a:pt x="133" y="19"/>
                </a:lnTo>
                <a:lnTo>
                  <a:pt x="133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840158" y="4039636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4452102" y="4039636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451845" y="403963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966016" y="4039636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6出自【趣你的PPT】(微信:qunideppt)：最优质的PPT资源库"/>
          <p:cNvGrpSpPr/>
          <p:nvPr/>
        </p:nvGrpSpPr>
        <p:grpSpPr>
          <a:xfrm>
            <a:off x="2021389" y="4254685"/>
            <a:ext cx="537538" cy="469902"/>
            <a:chOff x="9344026" y="4030663"/>
            <a:chExt cx="239713" cy="209551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4636560" y="4207263"/>
            <a:ext cx="531085" cy="564747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55658" y="4268430"/>
            <a:ext cx="520716" cy="442413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1589" y="4231931"/>
            <a:ext cx="520513" cy="515411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10537" y="3153371"/>
            <a:ext cx="1559239" cy="718502"/>
            <a:chOff x="5436421" y="2612629"/>
            <a:chExt cx="1559239" cy="718502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047766" y="3153371"/>
            <a:ext cx="1559239" cy="718502"/>
            <a:chOff x="5436421" y="2612629"/>
            <a:chExt cx="1559239" cy="718502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9122225" y="3153371"/>
            <a:ext cx="1559239" cy="718502"/>
            <a:chOff x="5436421" y="2612629"/>
            <a:chExt cx="1559239" cy="718502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6584995" y="3153371"/>
            <a:ext cx="1559239" cy="718502"/>
            <a:chOff x="5436421" y="2612629"/>
            <a:chExt cx="1559239" cy="718502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0" name="出自【趣你的PPT】(微信:qunideppt)：最优质的PPT资源库"/>
          <p:cNvSpPr txBox="1"/>
          <p:nvPr/>
        </p:nvSpPr>
        <p:spPr>
          <a:xfrm>
            <a:off x="1603747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1510537" y="5623409"/>
            <a:ext cx="155923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4140976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4047766" y="5623409"/>
            <a:ext cx="155923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9215435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9122225" y="5623409"/>
            <a:ext cx="155923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6678205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6584995" y="5623409"/>
            <a:ext cx="155923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55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5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873889" y="2254228"/>
            <a:ext cx="2758258" cy="1868730"/>
            <a:chOff x="777629" y="2533915"/>
            <a:chExt cx="2758258" cy="1868730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3200" dirty="0">
                  <a:latin typeface="linea-basic-10" charset="0"/>
                  <a:ea typeface="linea-basic-10" charset="0"/>
                  <a:cs typeface="linea-basic-10" charset="0"/>
                </a:rPr>
                <a:t> </a:t>
              </a:r>
            </a:p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3203304" y="2254228"/>
            <a:ext cx="2758258" cy="1868730"/>
            <a:chOff x="777629" y="2533915"/>
            <a:chExt cx="2758258" cy="1868730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320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534056" y="2268322"/>
            <a:ext cx="2758258" cy="1868730"/>
            <a:chOff x="777629" y="2533915"/>
            <a:chExt cx="2758258" cy="1868730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8568209" y="2025884"/>
            <a:ext cx="2758258" cy="2420521"/>
            <a:chOff x="777629" y="1982124"/>
            <a:chExt cx="2758258" cy="2420521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056689" y="1982124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3253753" y="2947165"/>
            <a:ext cx="309353" cy="309353"/>
          </a:xfrm>
          <a:prstGeom prst="plus">
            <a:avLst>
              <a:gd name="adj" fmla="val 4110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595248" y="2947165"/>
            <a:ext cx="309353" cy="309353"/>
          </a:xfrm>
          <a:prstGeom prst="plus">
            <a:avLst>
              <a:gd name="adj" fmla="val 4110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039069" y="2784304"/>
            <a:ext cx="482811" cy="614703"/>
          </a:xfrm>
          <a:prstGeom prst="mathEqual">
            <a:avLst>
              <a:gd name="adj1" fmla="val 8911"/>
              <a:gd name="adj2" fmla="val 1176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892515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558254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226776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260929" y="2895371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221483" y="4265910"/>
            <a:ext cx="2065052" cy="931595"/>
            <a:chOff x="4981719" y="4716932"/>
            <a:chExt cx="2338080" cy="93159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530196" y="4265910"/>
            <a:ext cx="2065052" cy="931595"/>
            <a:chOff x="4981719" y="4716932"/>
            <a:chExt cx="2338080" cy="931595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880659" y="4265910"/>
            <a:ext cx="2065052" cy="931595"/>
            <a:chOff x="4981719" y="4716932"/>
            <a:chExt cx="2338080" cy="93159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8944478" y="4651654"/>
            <a:ext cx="2065052" cy="931595"/>
            <a:chOff x="4981719" y="4716932"/>
            <a:chExt cx="2338080" cy="931595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治疗内容及方法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6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0" y="0"/>
            <a:ext cx="12192000" cy="6903501"/>
            <a:chOff x="0" y="0"/>
            <a:chExt cx="12192000" cy="6903501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9035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2391435"/>
              <a:ext cx="7833360" cy="212063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03" y="2780257"/>
            <a:ext cx="1259329" cy="1267200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368014" y="2780257"/>
            <a:ext cx="5569486" cy="1297486"/>
            <a:chOff x="2368014" y="2714206"/>
            <a:chExt cx="5569486" cy="1297486"/>
          </a:xfrm>
        </p:grpSpPr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368014" y="2714206"/>
              <a:ext cx="546534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/>
              <a:r>
                <a:rPr lang="zh-CN" altLang="en-US" sz="54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2368014" y="3642360"/>
              <a:ext cx="5569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TREATMENT RESULTS AND ANALYSIS</a:t>
              </a:r>
              <a:endParaRPr lang="zh-CN" altLang="en-US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2454007" y="3638652"/>
              <a:ext cx="5379353" cy="0"/>
            </a:xfrm>
            <a:prstGeom prst="line">
              <a:avLst/>
            </a:prstGeom>
            <a:ln w="12700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08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出自【趣你的PPT】(微信:qunideppt)：最优质的PPT资源库"/>
          <p:cNvSpPr/>
          <p:nvPr/>
        </p:nvSpPr>
        <p:spPr>
          <a:xfrm>
            <a:off x="8227951" y="2185347"/>
            <a:ext cx="3196518" cy="21096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2185347"/>
            <a:ext cx="12192000" cy="3965908"/>
            <a:chOff x="0" y="3968562"/>
            <a:chExt cx="24377650" cy="7929751"/>
          </a:xfrm>
          <a:solidFill>
            <a:srgbClr val="F49100"/>
          </a:solidFill>
        </p:grpSpPr>
        <p:sp>
          <p:nvSpPr>
            <p:cNvPr id="3" name="出自【趣你的PPT】(微信:qunideppt)：最优质的PPT资源库"/>
            <p:cNvSpPr>
              <a:spLocks/>
            </p:cNvSpPr>
            <p:nvPr userDrawn="1"/>
          </p:nvSpPr>
          <p:spPr bwMode="auto">
            <a:xfrm>
              <a:off x="1132096" y="4202089"/>
              <a:ext cx="5442185" cy="5812782"/>
            </a:xfrm>
            <a:custGeom>
              <a:avLst/>
              <a:gdLst>
                <a:gd name="T0" fmla="*/ 1758 w 2144"/>
                <a:gd name="T1" fmla="*/ 178 h 2290"/>
                <a:gd name="T2" fmla="*/ 1650 w 2144"/>
                <a:gd name="T3" fmla="*/ 114 h 2290"/>
                <a:gd name="T4" fmla="*/ 1532 w 2144"/>
                <a:gd name="T5" fmla="*/ 64 h 2290"/>
                <a:gd name="T6" fmla="*/ 1402 w 2144"/>
                <a:gd name="T7" fmla="*/ 28 h 2290"/>
                <a:gd name="T8" fmla="*/ 1262 w 2144"/>
                <a:gd name="T9" fmla="*/ 6 h 2290"/>
                <a:gd name="T10" fmla="*/ 1108 w 2144"/>
                <a:gd name="T11" fmla="*/ 0 h 2290"/>
                <a:gd name="T12" fmla="*/ 976 w 2144"/>
                <a:gd name="T13" fmla="*/ 4 h 2290"/>
                <a:gd name="T14" fmla="*/ 796 w 2144"/>
                <a:gd name="T15" fmla="*/ 28 h 2290"/>
                <a:gd name="T16" fmla="*/ 636 w 2144"/>
                <a:gd name="T17" fmla="*/ 72 h 2290"/>
                <a:gd name="T18" fmla="*/ 494 w 2144"/>
                <a:gd name="T19" fmla="*/ 138 h 2290"/>
                <a:gd name="T20" fmla="*/ 372 w 2144"/>
                <a:gd name="T21" fmla="*/ 222 h 2290"/>
                <a:gd name="T22" fmla="*/ 302 w 2144"/>
                <a:gd name="T23" fmla="*/ 292 h 2290"/>
                <a:gd name="T24" fmla="*/ 212 w 2144"/>
                <a:gd name="T25" fmla="*/ 406 h 2290"/>
                <a:gd name="T26" fmla="*/ 136 w 2144"/>
                <a:gd name="T27" fmla="*/ 536 h 2290"/>
                <a:gd name="T28" fmla="*/ 78 w 2144"/>
                <a:gd name="T29" fmla="*/ 678 h 2290"/>
                <a:gd name="T30" fmla="*/ 34 w 2144"/>
                <a:gd name="T31" fmla="*/ 832 h 2290"/>
                <a:gd name="T32" fmla="*/ 6 w 2144"/>
                <a:gd name="T33" fmla="*/ 1000 h 2290"/>
                <a:gd name="T34" fmla="*/ 754 w 2144"/>
                <a:gd name="T35" fmla="*/ 1168 h 2290"/>
                <a:gd name="T36" fmla="*/ 782 w 2144"/>
                <a:gd name="T37" fmla="*/ 994 h 2290"/>
                <a:gd name="T38" fmla="*/ 828 w 2144"/>
                <a:gd name="T39" fmla="*/ 864 h 2290"/>
                <a:gd name="T40" fmla="*/ 868 w 2144"/>
                <a:gd name="T41" fmla="*/ 802 h 2290"/>
                <a:gd name="T42" fmla="*/ 944 w 2144"/>
                <a:gd name="T43" fmla="*/ 738 h 2290"/>
                <a:gd name="T44" fmla="*/ 1030 w 2144"/>
                <a:gd name="T45" fmla="*/ 702 h 2290"/>
                <a:gd name="T46" fmla="*/ 1096 w 2144"/>
                <a:gd name="T47" fmla="*/ 696 h 2290"/>
                <a:gd name="T48" fmla="*/ 1184 w 2144"/>
                <a:gd name="T49" fmla="*/ 706 h 2290"/>
                <a:gd name="T50" fmla="*/ 1252 w 2144"/>
                <a:gd name="T51" fmla="*/ 734 h 2290"/>
                <a:gd name="T52" fmla="*/ 1288 w 2144"/>
                <a:gd name="T53" fmla="*/ 764 h 2290"/>
                <a:gd name="T54" fmla="*/ 1326 w 2144"/>
                <a:gd name="T55" fmla="*/ 822 h 2290"/>
                <a:gd name="T56" fmla="*/ 1346 w 2144"/>
                <a:gd name="T57" fmla="*/ 898 h 2290"/>
                <a:gd name="T58" fmla="*/ 1350 w 2144"/>
                <a:gd name="T59" fmla="*/ 956 h 2290"/>
                <a:gd name="T60" fmla="*/ 1340 w 2144"/>
                <a:gd name="T61" fmla="*/ 1018 h 2290"/>
                <a:gd name="T62" fmla="*/ 1290 w 2144"/>
                <a:gd name="T63" fmla="*/ 1118 h 2290"/>
                <a:gd name="T64" fmla="*/ 1194 w 2144"/>
                <a:gd name="T65" fmla="*/ 1226 h 2290"/>
                <a:gd name="T66" fmla="*/ 952 w 2144"/>
                <a:gd name="T67" fmla="*/ 1464 h 2290"/>
                <a:gd name="T68" fmla="*/ 814 w 2144"/>
                <a:gd name="T69" fmla="*/ 1618 h 2290"/>
                <a:gd name="T70" fmla="*/ 774 w 2144"/>
                <a:gd name="T71" fmla="*/ 1676 h 2290"/>
                <a:gd name="T72" fmla="*/ 726 w 2144"/>
                <a:gd name="T73" fmla="*/ 1766 h 2290"/>
                <a:gd name="T74" fmla="*/ 688 w 2144"/>
                <a:gd name="T75" fmla="*/ 1864 h 2290"/>
                <a:gd name="T76" fmla="*/ 668 w 2144"/>
                <a:gd name="T77" fmla="*/ 1938 h 2290"/>
                <a:gd name="T78" fmla="*/ 650 w 2144"/>
                <a:gd name="T79" fmla="*/ 2066 h 2290"/>
                <a:gd name="T80" fmla="*/ 644 w 2144"/>
                <a:gd name="T81" fmla="*/ 2216 h 2290"/>
                <a:gd name="T82" fmla="*/ 1382 w 2144"/>
                <a:gd name="T83" fmla="*/ 2290 h 2290"/>
                <a:gd name="T84" fmla="*/ 1390 w 2144"/>
                <a:gd name="T85" fmla="*/ 2174 h 2290"/>
                <a:gd name="T86" fmla="*/ 1412 w 2144"/>
                <a:gd name="T87" fmla="*/ 2074 h 2290"/>
                <a:gd name="T88" fmla="*/ 1434 w 2144"/>
                <a:gd name="T89" fmla="*/ 2018 h 2290"/>
                <a:gd name="T90" fmla="*/ 1492 w 2144"/>
                <a:gd name="T91" fmla="*/ 1928 h 2290"/>
                <a:gd name="T92" fmla="*/ 1592 w 2144"/>
                <a:gd name="T93" fmla="*/ 1816 h 2290"/>
                <a:gd name="T94" fmla="*/ 1680 w 2144"/>
                <a:gd name="T95" fmla="*/ 1732 h 2290"/>
                <a:gd name="T96" fmla="*/ 1864 w 2144"/>
                <a:gd name="T97" fmla="*/ 1552 h 2290"/>
                <a:gd name="T98" fmla="*/ 1996 w 2144"/>
                <a:gd name="T99" fmla="*/ 1394 h 2290"/>
                <a:gd name="T100" fmla="*/ 2052 w 2144"/>
                <a:gd name="T101" fmla="*/ 1300 h 2290"/>
                <a:gd name="T102" fmla="*/ 2108 w 2144"/>
                <a:gd name="T103" fmla="*/ 1166 h 2290"/>
                <a:gd name="T104" fmla="*/ 2138 w 2144"/>
                <a:gd name="T105" fmla="*/ 1028 h 2290"/>
                <a:gd name="T106" fmla="*/ 2144 w 2144"/>
                <a:gd name="T107" fmla="*/ 934 h 2290"/>
                <a:gd name="T108" fmla="*/ 2132 w 2144"/>
                <a:gd name="T109" fmla="*/ 770 h 2290"/>
                <a:gd name="T110" fmla="*/ 2094 w 2144"/>
                <a:gd name="T111" fmla="*/ 618 h 2290"/>
                <a:gd name="T112" fmla="*/ 2032 w 2144"/>
                <a:gd name="T113" fmla="*/ 478 h 2290"/>
                <a:gd name="T114" fmla="*/ 1946 w 2144"/>
                <a:gd name="T115" fmla="*/ 352 h 2290"/>
                <a:gd name="T116" fmla="*/ 1834 w 2144"/>
                <a:gd name="T117" fmla="*/ 238 h 2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44" h="2290">
                  <a:moveTo>
                    <a:pt x="1790" y="202"/>
                  </a:moveTo>
                  <a:lnTo>
                    <a:pt x="1790" y="202"/>
                  </a:lnTo>
                  <a:lnTo>
                    <a:pt x="1758" y="178"/>
                  </a:lnTo>
                  <a:lnTo>
                    <a:pt x="1724" y="156"/>
                  </a:lnTo>
                  <a:lnTo>
                    <a:pt x="1688" y="134"/>
                  </a:lnTo>
                  <a:lnTo>
                    <a:pt x="1650" y="114"/>
                  </a:lnTo>
                  <a:lnTo>
                    <a:pt x="1612" y="96"/>
                  </a:lnTo>
                  <a:lnTo>
                    <a:pt x="1574" y="80"/>
                  </a:lnTo>
                  <a:lnTo>
                    <a:pt x="1532" y="64"/>
                  </a:lnTo>
                  <a:lnTo>
                    <a:pt x="1490" y="50"/>
                  </a:lnTo>
                  <a:lnTo>
                    <a:pt x="1448" y="38"/>
                  </a:lnTo>
                  <a:lnTo>
                    <a:pt x="1402" y="28"/>
                  </a:lnTo>
                  <a:lnTo>
                    <a:pt x="1356" y="20"/>
                  </a:lnTo>
                  <a:lnTo>
                    <a:pt x="1310" y="12"/>
                  </a:lnTo>
                  <a:lnTo>
                    <a:pt x="1262" y="6"/>
                  </a:lnTo>
                  <a:lnTo>
                    <a:pt x="1212" y="4"/>
                  </a:lnTo>
                  <a:lnTo>
                    <a:pt x="1160" y="0"/>
                  </a:lnTo>
                  <a:lnTo>
                    <a:pt x="1108" y="0"/>
                  </a:lnTo>
                  <a:lnTo>
                    <a:pt x="1108" y="0"/>
                  </a:lnTo>
                  <a:lnTo>
                    <a:pt x="1042" y="0"/>
                  </a:lnTo>
                  <a:lnTo>
                    <a:pt x="976" y="4"/>
                  </a:lnTo>
                  <a:lnTo>
                    <a:pt x="914" y="10"/>
                  </a:lnTo>
                  <a:lnTo>
                    <a:pt x="854" y="18"/>
                  </a:lnTo>
                  <a:lnTo>
                    <a:pt x="796" y="28"/>
                  </a:lnTo>
                  <a:lnTo>
                    <a:pt x="740" y="40"/>
                  </a:lnTo>
                  <a:lnTo>
                    <a:pt x="686" y="56"/>
                  </a:lnTo>
                  <a:lnTo>
                    <a:pt x="636" y="72"/>
                  </a:lnTo>
                  <a:lnTo>
                    <a:pt x="586" y="92"/>
                  </a:lnTo>
                  <a:lnTo>
                    <a:pt x="538" y="114"/>
                  </a:lnTo>
                  <a:lnTo>
                    <a:pt x="494" y="138"/>
                  </a:lnTo>
                  <a:lnTo>
                    <a:pt x="452" y="164"/>
                  </a:lnTo>
                  <a:lnTo>
                    <a:pt x="410" y="192"/>
                  </a:lnTo>
                  <a:lnTo>
                    <a:pt x="372" y="222"/>
                  </a:lnTo>
                  <a:lnTo>
                    <a:pt x="336" y="256"/>
                  </a:lnTo>
                  <a:lnTo>
                    <a:pt x="302" y="292"/>
                  </a:lnTo>
                  <a:lnTo>
                    <a:pt x="302" y="292"/>
                  </a:lnTo>
                  <a:lnTo>
                    <a:pt x="270" y="328"/>
                  </a:lnTo>
                  <a:lnTo>
                    <a:pt x="240" y="366"/>
                  </a:lnTo>
                  <a:lnTo>
                    <a:pt x="212" y="406"/>
                  </a:lnTo>
                  <a:lnTo>
                    <a:pt x="186" y="448"/>
                  </a:lnTo>
                  <a:lnTo>
                    <a:pt x="160" y="492"/>
                  </a:lnTo>
                  <a:lnTo>
                    <a:pt x="136" y="536"/>
                  </a:lnTo>
                  <a:lnTo>
                    <a:pt x="116" y="582"/>
                  </a:lnTo>
                  <a:lnTo>
                    <a:pt x="96" y="628"/>
                  </a:lnTo>
                  <a:lnTo>
                    <a:pt x="78" y="678"/>
                  </a:lnTo>
                  <a:lnTo>
                    <a:pt x="62" y="728"/>
                  </a:lnTo>
                  <a:lnTo>
                    <a:pt x="46" y="780"/>
                  </a:lnTo>
                  <a:lnTo>
                    <a:pt x="34" y="832"/>
                  </a:lnTo>
                  <a:lnTo>
                    <a:pt x="24" y="888"/>
                  </a:lnTo>
                  <a:lnTo>
                    <a:pt x="14" y="944"/>
                  </a:lnTo>
                  <a:lnTo>
                    <a:pt x="6" y="1000"/>
                  </a:lnTo>
                  <a:lnTo>
                    <a:pt x="0" y="1060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60" y="1104"/>
                  </a:lnTo>
                  <a:lnTo>
                    <a:pt x="770" y="1046"/>
                  </a:lnTo>
                  <a:lnTo>
                    <a:pt x="782" y="994"/>
                  </a:lnTo>
                  <a:lnTo>
                    <a:pt x="794" y="946"/>
                  </a:lnTo>
                  <a:lnTo>
                    <a:pt x="810" y="902"/>
                  </a:lnTo>
                  <a:lnTo>
                    <a:pt x="828" y="864"/>
                  </a:lnTo>
                  <a:lnTo>
                    <a:pt x="848" y="830"/>
                  </a:lnTo>
                  <a:lnTo>
                    <a:pt x="868" y="802"/>
                  </a:lnTo>
                  <a:lnTo>
                    <a:pt x="868" y="802"/>
                  </a:lnTo>
                  <a:lnTo>
                    <a:pt x="892" y="776"/>
                  </a:lnTo>
                  <a:lnTo>
                    <a:pt x="916" y="756"/>
                  </a:lnTo>
                  <a:lnTo>
                    <a:pt x="944" y="738"/>
                  </a:lnTo>
                  <a:lnTo>
                    <a:pt x="970" y="722"/>
                  </a:lnTo>
                  <a:lnTo>
                    <a:pt x="1000" y="710"/>
                  </a:lnTo>
                  <a:lnTo>
                    <a:pt x="1030" y="702"/>
                  </a:lnTo>
                  <a:lnTo>
                    <a:pt x="1062" y="698"/>
                  </a:lnTo>
                  <a:lnTo>
                    <a:pt x="1096" y="696"/>
                  </a:lnTo>
                  <a:lnTo>
                    <a:pt x="1096" y="696"/>
                  </a:lnTo>
                  <a:lnTo>
                    <a:pt x="1128" y="698"/>
                  </a:lnTo>
                  <a:lnTo>
                    <a:pt x="1156" y="700"/>
                  </a:lnTo>
                  <a:lnTo>
                    <a:pt x="1184" y="706"/>
                  </a:lnTo>
                  <a:lnTo>
                    <a:pt x="1208" y="714"/>
                  </a:lnTo>
                  <a:lnTo>
                    <a:pt x="1232" y="722"/>
                  </a:lnTo>
                  <a:lnTo>
                    <a:pt x="1252" y="734"/>
                  </a:lnTo>
                  <a:lnTo>
                    <a:pt x="1270" y="748"/>
                  </a:lnTo>
                  <a:lnTo>
                    <a:pt x="1288" y="764"/>
                  </a:lnTo>
                  <a:lnTo>
                    <a:pt x="1288" y="764"/>
                  </a:lnTo>
                  <a:lnTo>
                    <a:pt x="1302" y="782"/>
                  </a:lnTo>
                  <a:lnTo>
                    <a:pt x="1316" y="802"/>
                  </a:lnTo>
                  <a:lnTo>
                    <a:pt x="1326" y="822"/>
                  </a:lnTo>
                  <a:lnTo>
                    <a:pt x="1334" y="846"/>
                  </a:lnTo>
                  <a:lnTo>
                    <a:pt x="1342" y="870"/>
                  </a:lnTo>
                  <a:lnTo>
                    <a:pt x="1346" y="898"/>
                  </a:lnTo>
                  <a:lnTo>
                    <a:pt x="1350" y="926"/>
                  </a:lnTo>
                  <a:lnTo>
                    <a:pt x="1350" y="956"/>
                  </a:lnTo>
                  <a:lnTo>
                    <a:pt x="1350" y="956"/>
                  </a:lnTo>
                  <a:lnTo>
                    <a:pt x="1350" y="970"/>
                  </a:lnTo>
                  <a:lnTo>
                    <a:pt x="1348" y="986"/>
                  </a:lnTo>
                  <a:lnTo>
                    <a:pt x="1340" y="1018"/>
                  </a:lnTo>
                  <a:lnTo>
                    <a:pt x="1328" y="1050"/>
                  </a:lnTo>
                  <a:lnTo>
                    <a:pt x="1312" y="1084"/>
                  </a:lnTo>
                  <a:lnTo>
                    <a:pt x="1290" y="1118"/>
                  </a:lnTo>
                  <a:lnTo>
                    <a:pt x="1262" y="1152"/>
                  </a:lnTo>
                  <a:lnTo>
                    <a:pt x="1230" y="1188"/>
                  </a:lnTo>
                  <a:lnTo>
                    <a:pt x="1194" y="1226"/>
                  </a:lnTo>
                  <a:lnTo>
                    <a:pt x="1194" y="1226"/>
                  </a:lnTo>
                  <a:lnTo>
                    <a:pt x="1060" y="1356"/>
                  </a:lnTo>
                  <a:lnTo>
                    <a:pt x="952" y="1464"/>
                  </a:lnTo>
                  <a:lnTo>
                    <a:pt x="870" y="1552"/>
                  </a:lnTo>
                  <a:lnTo>
                    <a:pt x="838" y="1588"/>
                  </a:lnTo>
                  <a:lnTo>
                    <a:pt x="814" y="1618"/>
                  </a:lnTo>
                  <a:lnTo>
                    <a:pt x="814" y="1618"/>
                  </a:lnTo>
                  <a:lnTo>
                    <a:pt x="794" y="1646"/>
                  </a:lnTo>
                  <a:lnTo>
                    <a:pt x="774" y="1676"/>
                  </a:lnTo>
                  <a:lnTo>
                    <a:pt x="758" y="1704"/>
                  </a:lnTo>
                  <a:lnTo>
                    <a:pt x="740" y="1736"/>
                  </a:lnTo>
                  <a:lnTo>
                    <a:pt x="726" y="1766"/>
                  </a:lnTo>
                  <a:lnTo>
                    <a:pt x="712" y="1798"/>
                  </a:lnTo>
                  <a:lnTo>
                    <a:pt x="698" y="1832"/>
                  </a:lnTo>
                  <a:lnTo>
                    <a:pt x="688" y="1864"/>
                  </a:lnTo>
                  <a:lnTo>
                    <a:pt x="688" y="1864"/>
                  </a:lnTo>
                  <a:lnTo>
                    <a:pt x="678" y="1900"/>
                  </a:lnTo>
                  <a:lnTo>
                    <a:pt x="668" y="1938"/>
                  </a:lnTo>
                  <a:lnTo>
                    <a:pt x="662" y="1978"/>
                  </a:lnTo>
                  <a:lnTo>
                    <a:pt x="656" y="2020"/>
                  </a:lnTo>
                  <a:lnTo>
                    <a:pt x="650" y="2066"/>
                  </a:lnTo>
                  <a:lnTo>
                    <a:pt x="648" y="2112"/>
                  </a:lnTo>
                  <a:lnTo>
                    <a:pt x="646" y="2164"/>
                  </a:lnTo>
                  <a:lnTo>
                    <a:pt x="644" y="2216"/>
                  </a:lnTo>
                  <a:lnTo>
                    <a:pt x="644" y="2290"/>
                  </a:lnTo>
                  <a:lnTo>
                    <a:pt x="1382" y="2290"/>
                  </a:lnTo>
                  <a:lnTo>
                    <a:pt x="1382" y="2290"/>
                  </a:lnTo>
                  <a:lnTo>
                    <a:pt x="1384" y="2250"/>
                  </a:lnTo>
                  <a:lnTo>
                    <a:pt x="1386" y="2210"/>
                  </a:lnTo>
                  <a:lnTo>
                    <a:pt x="1390" y="2174"/>
                  </a:lnTo>
                  <a:lnTo>
                    <a:pt x="1396" y="2138"/>
                  </a:lnTo>
                  <a:lnTo>
                    <a:pt x="1402" y="2106"/>
                  </a:lnTo>
                  <a:lnTo>
                    <a:pt x="1412" y="2074"/>
                  </a:lnTo>
                  <a:lnTo>
                    <a:pt x="1422" y="2046"/>
                  </a:lnTo>
                  <a:lnTo>
                    <a:pt x="1434" y="2018"/>
                  </a:lnTo>
                  <a:lnTo>
                    <a:pt x="1434" y="2018"/>
                  </a:lnTo>
                  <a:lnTo>
                    <a:pt x="1448" y="1990"/>
                  </a:lnTo>
                  <a:lnTo>
                    <a:pt x="1468" y="1960"/>
                  </a:lnTo>
                  <a:lnTo>
                    <a:pt x="1492" y="1928"/>
                  </a:lnTo>
                  <a:lnTo>
                    <a:pt x="1520" y="1892"/>
                  </a:lnTo>
                  <a:lnTo>
                    <a:pt x="1554" y="1856"/>
                  </a:lnTo>
                  <a:lnTo>
                    <a:pt x="1592" y="1816"/>
                  </a:lnTo>
                  <a:lnTo>
                    <a:pt x="1634" y="1776"/>
                  </a:lnTo>
                  <a:lnTo>
                    <a:pt x="1680" y="1732"/>
                  </a:lnTo>
                  <a:lnTo>
                    <a:pt x="1680" y="1732"/>
                  </a:lnTo>
                  <a:lnTo>
                    <a:pt x="1748" y="1670"/>
                  </a:lnTo>
                  <a:lnTo>
                    <a:pt x="1810" y="1610"/>
                  </a:lnTo>
                  <a:lnTo>
                    <a:pt x="1864" y="1552"/>
                  </a:lnTo>
                  <a:lnTo>
                    <a:pt x="1914" y="1496"/>
                  </a:lnTo>
                  <a:lnTo>
                    <a:pt x="1958" y="1444"/>
                  </a:lnTo>
                  <a:lnTo>
                    <a:pt x="1996" y="1394"/>
                  </a:lnTo>
                  <a:lnTo>
                    <a:pt x="2028" y="1346"/>
                  </a:lnTo>
                  <a:lnTo>
                    <a:pt x="2052" y="1300"/>
                  </a:lnTo>
                  <a:lnTo>
                    <a:pt x="2052" y="1300"/>
                  </a:lnTo>
                  <a:lnTo>
                    <a:pt x="2074" y="1256"/>
                  </a:lnTo>
                  <a:lnTo>
                    <a:pt x="2092" y="1212"/>
                  </a:lnTo>
                  <a:lnTo>
                    <a:pt x="2108" y="1166"/>
                  </a:lnTo>
                  <a:lnTo>
                    <a:pt x="2122" y="1122"/>
                  </a:lnTo>
                  <a:lnTo>
                    <a:pt x="2132" y="1076"/>
                  </a:lnTo>
                  <a:lnTo>
                    <a:pt x="2138" y="1028"/>
                  </a:lnTo>
                  <a:lnTo>
                    <a:pt x="2142" y="982"/>
                  </a:lnTo>
                  <a:lnTo>
                    <a:pt x="2144" y="934"/>
                  </a:lnTo>
                  <a:lnTo>
                    <a:pt x="2144" y="934"/>
                  </a:lnTo>
                  <a:lnTo>
                    <a:pt x="2142" y="878"/>
                  </a:lnTo>
                  <a:lnTo>
                    <a:pt x="2138" y="824"/>
                  </a:lnTo>
                  <a:lnTo>
                    <a:pt x="2132" y="770"/>
                  </a:lnTo>
                  <a:lnTo>
                    <a:pt x="2122" y="718"/>
                  </a:lnTo>
                  <a:lnTo>
                    <a:pt x="2110" y="666"/>
                  </a:lnTo>
                  <a:lnTo>
                    <a:pt x="2094" y="618"/>
                  </a:lnTo>
                  <a:lnTo>
                    <a:pt x="2076" y="570"/>
                  </a:lnTo>
                  <a:lnTo>
                    <a:pt x="2056" y="524"/>
                  </a:lnTo>
                  <a:lnTo>
                    <a:pt x="2032" y="478"/>
                  </a:lnTo>
                  <a:lnTo>
                    <a:pt x="2006" y="434"/>
                  </a:lnTo>
                  <a:lnTo>
                    <a:pt x="1978" y="392"/>
                  </a:lnTo>
                  <a:lnTo>
                    <a:pt x="1946" y="352"/>
                  </a:lnTo>
                  <a:lnTo>
                    <a:pt x="1910" y="312"/>
                  </a:lnTo>
                  <a:lnTo>
                    <a:pt x="1874" y="274"/>
                  </a:lnTo>
                  <a:lnTo>
                    <a:pt x="1834" y="238"/>
                  </a:lnTo>
                  <a:lnTo>
                    <a:pt x="179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 userDrawn="1"/>
          </p:nvSpPr>
          <p:spPr bwMode="auto">
            <a:xfrm>
              <a:off x="0" y="3968562"/>
              <a:ext cx="6777348" cy="6223992"/>
            </a:xfrm>
            <a:custGeom>
              <a:avLst/>
              <a:gdLst>
                <a:gd name="T0" fmla="*/ 2132 w 2670"/>
                <a:gd name="T1" fmla="*/ 124 h 2452"/>
                <a:gd name="T2" fmla="*/ 1866 w 2670"/>
                <a:gd name="T3" fmla="*/ 30 h 2452"/>
                <a:gd name="T4" fmla="*/ 1554 w 2670"/>
                <a:gd name="T5" fmla="*/ 0 h 2452"/>
                <a:gd name="T6" fmla="*/ 1224 w 2670"/>
                <a:gd name="T7" fmla="*/ 30 h 2452"/>
                <a:gd name="T8" fmla="*/ 900 w 2670"/>
                <a:gd name="T9" fmla="*/ 150 h 2452"/>
                <a:gd name="T10" fmla="*/ 692 w 2670"/>
                <a:gd name="T11" fmla="*/ 316 h 2452"/>
                <a:gd name="T12" fmla="*/ 514 w 2670"/>
                <a:gd name="T13" fmla="*/ 580 h 2452"/>
                <a:gd name="T14" fmla="*/ 404 w 2670"/>
                <a:gd name="T15" fmla="*/ 900 h 2452"/>
                <a:gd name="T16" fmla="*/ 1270 w 2670"/>
                <a:gd name="T17" fmla="*/ 1362 h 2452"/>
                <a:gd name="T18" fmla="*/ 1314 w 2670"/>
                <a:gd name="T19" fmla="*/ 1078 h 2452"/>
                <a:gd name="T20" fmla="*/ 1390 w 2670"/>
                <a:gd name="T21" fmla="*/ 940 h 2452"/>
                <a:gd name="T22" fmla="*/ 1516 w 2670"/>
                <a:gd name="T23" fmla="*/ 882 h 2452"/>
                <a:gd name="T24" fmla="*/ 1624 w 2670"/>
                <a:gd name="T25" fmla="*/ 892 h 2452"/>
                <a:gd name="T26" fmla="*/ 1688 w 2670"/>
                <a:gd name="T27" fmla="*/ 934 h 2452"/>
                <a:gd name="T28" fmla="*/ 1716 w 2670"/>
                <a:gd name="T29" fmla="*/ 1026 h 2452"/>
                <a:gd name="T30" fmla="*/ 1684 w 2670"/>
                <a:gd name="T31" fmla="*/ 1136 h 2452"/>
                <a:gd name="T32" fmla="*/ 1452 w 2670"/>
                <a:gd name="T33" fmla="*/ 1380 h 2452"/>
                <a:gd name="T34" fmla="*/ 1200 w 2670"/>
                <a:gd name="T35" fmla="*/ 1650 h 2452"/>
                <a:gd name="T36" fmla="*/ 1084 w 2670"/>
                <a:gd name="T37" fmla="*/ 1852 h 2452"/>
                <a:gd name="T38" fmla="*/ 1030 w 2670"/>
                <a:gd name="T39" fmla="*/ 2050 h 2452"/>
                <a:gd name="T40" fmla="*/ 1010 w 2670"/>
                <a:gd name="T41" fmla="*/ 2382 h 2452"/>
                <a:gd name="T42" fmla="*/ 1050 w 2670"/>
                <a:gd name="T43" fmla="*/ 2382 h 2452"/>
                <a:gd name="T44" fmla="*/ 1058 w 2670"/>
                <a:gd name="T45" fmla="*/ 2152 h 2452"/>
                <a:gd name="T46" fmla="*/ 1096 w 2670"/>
                <a:gd name="T47" fmla="*/ 1940 h 2452"/>
                <a:gd name="T48" fmla="*/ 1188 w 2670"/>
                <a:gd name="T49" fmla="*/ 1740 h 2452"/>
                <a:gd name="T50" fmla="*/ 1324 w 2670"/>
                <a:gd name="T51" fmla="*/ 1570 h 2452"/>
                <a:gd name="T52" fmla="*/ 1676 w 2670"/>
                <a:gd name="T53" fmla="*/ 1216 h 2452"/>
                <a:gd name="T54" fmla="*/ 1756 w 2670"/>
                <a:gd name="T55" fmla="*/ 1048 h 2452"/>
                <a:gd name="T56" fmla="*/ 1738 w 2670"/>
                <a:gd name="T57" fmla="*/ 938 h 2452"/>
                <a:gd name="T58" fmla="*/ 1676 w 2670"/>
                <a:gd name="T59" fmla="*/ 866 h 2452"/>
                <a:gd name="T60" fmla="*/ 1542 w 2670"/>
                <a:gd name="T61" fmla="*/ 834 h 2452"/>
                <a:gd name="T62" fmla="*/ 1408 w 2670"/>
                <a:gd name="T63" fmla="*/ 870 h 2452"/>
                <a:gd name="T64" fmla="*/ 1306 w 2670"/>
                <a:gd name="T65" fmla="*/ 982 h 2452"/>
                <a:gd name="T66" fmla="*/ 1240 w 2670"/>
                <a:gd name="T67" fmla="*/ 1264 h 2452"/>
                <a:gd name="T68" fmla="*/ 420 w 2670"/>
                <a:gd name="T69" fmla="*/ 1028 h 2452"/>
                <a:gd name="T70" fmla="*/ 506 w 2670"/>
                <a:gd name="T71" fmla="*/ 702 h 2452"/>
                <a:gd name="T72" fmla="*/ 656 w 2670"/>
                <a:gd name="T73" fmla="*/ 428 h 2452"/>
                <a:gd name="T74" fmla="*/ 834 w 2670"/>
                <a:gd name="T75" fmla="*/ 246 h 2452"/>
                <a:gd name="T76" fmla="*/ 1120 w 2670"/>
                <a:gd name="T77" fmla="*/ 104 h 2452"/>
                <a:gd name="T78" fmla="*/ 1486 w 2670"/>
                <a:gd name="T79" fmla="*/ 48 h 2452"/>
                <a:gd name="T80" fmla="*/ 1762 w 2670"/>
                <a:gd name="T81" fmla="*/ 60 h 2452"/>
                <a:gd name="T82" fmla="*/ 2034 w 2670"/>
                <a:gd name="T83" fmla="*/ 128 h 2452"/>
                <a:gd name="T84" fmla="*/ 2260 w 2670"/>
                <a:gd name="T85" fmla="*/ 256 h 2452"/>
                <a:gd name="T86" fmla="*/ 2454 w 2670"/>
                <a:gd name="T87" fmla="*/ 456 h 2452"/>
                <a:gd name="T88" fmla="*/ 2594 w 2670"/>
                <a:gd name="T89" fmla="*/ 746 h 2452"/>
                <a:gd name="T90" fmla="*/ 2630 w 2670"/>
                <a:gd name="T91" fmla="*/ 1026 h 2452"/>
                <a:gd name="T92" fmla="*/ 2576 w 2670"/>
                <a:gd name="T93" fmla="*/ 1322 h 2452"/>
                <a:gd name="T94" fmla="*/ 2436 w 2670"/>
                <a:gd name="T95" fmla="*/ 1566 h 2452"/>
                <a:gd name="T96" fmla="*/ 2152 w 2670"/>
                <a:gd name="T97" fmla="*/ 1860 h 2452"/>
                <a:gd name="T98" fmla="*/ 1946 w 2670"/>
                <a:gd name="T99" fmla="*/ 2078 h 2452"/>
                <a:gd name="T100" fmla="*/ 1886 w 2670"/>
                <a:gd name="T101" fmla="*/ 2212 h 2452"/>
                <a:gd name="T102" fmla="*/ 1908 w 2670"/>
                <a:gd name="T103" fmla="*/ 2382 h 2452"/>
                <a:gd name="T104" fmla="*/ 1924 w 2670"/>
                <a:gd name="T105" fmla="*/ 2226 h 2452"/>
                <a:gd name="T106" fmla="*/ 1972 w 2670"/>
                <a:gd name="T107" fmla="*/ 2116 h 2452"/>
                <a:gd name="T108" fmla="*/ 2176 w 2670"/>
                <a:gd name="T109" fmla="*/ 1896 h 2452"/>
                <a:gd name="T110" fmla="*/ 2466 w 2670"/>
                <a:gd name="T111" fmla="*/ 1594 h 2452"/>
                <a:gd name="T112" fmla="*/ 2612 w 2670"/>
                <a:gd name="T113" fmla="*/ 1340 h 2452"/>
                <a:gd name="T114" fmla="*/ 2670 w 2670"/>
                <a:gd name="T115" fmla="*/ 1026 h 2452"/>
                <a:gd name="T116" fmla="*/ 2632 w 2670"/>
                <a:gd name="T117" fmla="*/ 730 h 2452"/>
                <a:gd name="T118" fmla="*/ 2486 w 2670"/>
                <a:gd name="T119" fmla="*/ 428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70" h="2452">
                  <a:moveTo>
                    <a:pt x="2282" y="218"/>
                  </a:moveTo>
                  <a:lnTo>
                    <a:pt x="2282" y="218"/>
                  </a:lnTo>
                  <a:lnTo>
                    <a:pt x="2246" y="192"/>
                  </a:lnTo>
                  <a:lnTo>
                    <a:pt x="2210" y="168"/>
                  </a:lnTo>
                  <a:lnTo>
                    <a:pt x="2172" y="144"/>
                  </a:lnTo>
                  <a:lnTo>
                    <a:pt x="2132" y="124"/>
                  </a:lnTo>
                  <a:lnTo>
                    <a:pt x="2090" y="104"/>
                  </a:lnTo>
                  <a:lnTo>
                    <a:pt x="2048" y="86"/>
                  </a:lnTo>
                  <a:lnTo>
                    <a:pt x="2004" y="70"/>
                  </a:lnTo>
                  <a:lnTo>
                    <a:pt x="1960" y="54"/>
                  </a:lnTo>
                  <a:lnTo>
                    <a:pt x="1914" y="42"/>
                  </a:lnTo>
                  <a:lnTo>
                    <a:pt x="1866" y="30"/>
                  </a:lnTo>
                  <a:lnTo>
                    <a:pt x="1818" y="22"/>
                  </a:lnTo>
                  <a:lnTo>
                    <a:pt x="1768" y="14"/>
                  </a:lnTo>
                  <a:lnTo>
                    <a:pt x="1716" y="8"/>
                  </a:lnTo>
                  <a:lnTo>
                    <a:pt x="1664" y="4"/>
                  </a:lnTo>
                  <a:lnTo>
                    <a:pt x="1610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484" y="2"/>
                  </a:lnTo>
                  <a:lnTo>
                    <a:pt x="1416" y="4"/>
                  </a:lnTo>
                  <a:lnTo>
                    <a:pt x="1350" y="12"/>
                  </a:lnTo>
                  <a:lnTo>
                    <a:pt x="1286" y="20"/>
                  </a:lnTo>
                  <a:lnTo>
                    <a:pt x="1224" y="30"/>
                  </a:lnTo>
                  <a:lnTo>
                    <a:pt x="1164" y="44"/>
                  </a:lnTo>
                  <a:lnTo>
                    <a:pt x="1106" y="60"/>
                  </a:lnTo>
                  <a:lnTo>
                    <a:pt x="1052" y="80"/>
                  </a:lnTo>
                  <a:lnTo>
                    <a:pt x="998" y="100"/>
                  </a:lnTo>
                  <a:lnTo>
                    <a:pt x="948" y="124"/>
                  </a:lnTo>
                  <a:lnTo>
                    <a:pt x="900" y="150"/>
                  </a:lnTo>
                  <a:lnTo>
                    <a:pt x="854" y="178"/>
                  </a:lnTo>
                  <a:lnTo>
                    <a:pt x="810" y="210"/>
                  </a:lnTo>
                  <a:lnTo>
                    <a:pt x="768" y="242"/>
                  </a:lnTo>
                  <a:lnTo>
                    <a:pt x="730" y="278"/>
                  </a:lnTo>
                  <a:lnTo>
                    <a:pt x="692" y="316"/>
                  </a:lnTo>
                  <a:lnTo>
                    <a:pt x="692" y="316"/>
                  </a:lnTo>
                  <a:lnTo>
                    <a:pt x="658" y="356"/>
                  </a:lnTo>
                  <a:lnTo>
                    <a:pt x="626" y="398"/>
                  </a:lnTo>
                  <a:lnTo>
                    <a:pt x="596" y="442"/>
                  </a:lnTo>
                  <a:lnTo>
                    <a:pt x="566" y="486"/>
                  </a:lnTo>
                  <a:lnTo>
                    <a:pt x="540" y="532"/>
                  </a:lnTo>
                  <a:lnTo>
                    <a:pt x="514" y="580"/>
                  </a:lnTo>
                  <a:lnTo>
                    <a:pt x="492" y="630"/>
                  </a:lnTo>
                  <a:lnTo>
                    <a:pt x="470" y="682"/>
                  </a:lnTo>
                  <a:lnTo>
                    <a:pt x="450" y="734"/>
                  </a:lnTo>
                  <a:lnTo>
                    <a:pt x="432" y="788"/>
                  </a:lnTo>
                  <a:lnTo>
                    <a:pt x="416" y="844"/>
                  </a:lnTo>
                  <a:lnTo>
                    <a:pt x="404" y="900"/>
                  </a:lnTo>
                  <a:lnTo>
                    <a:pt x="392" y="958"/>
                  </a:lnTo>
                  <a:lnTo>
                    <a:pt x="382" y="1018"/>
                  </a:lnTo>
                  <a:lnTo>
                    <a:pt x="374" y="1080"/>
                  </a:lnTo>
                  <a:lnTo>
                    <a:pt x="368" y="1144"/>
                  </a:lnTo>
                  <a:lnTo>
                    <a:pt x="360" y="1232"/>
                  </a:lnTo>
                  <a:lnTo>
                    <a:pt x="1270" y="1362"/>
                  </a:lnTo>
                  <a:lnTo>
                    <a:pt x="1278" y="1270"/>
                  </a:lnTo>
                  <a:lnTo>
                    <a:pt x="1278" y="1270"/>
                  </a:lnTo>
                  <a:lnTo>
                    <a:pt x="1286" y="1214"/>
                  </a:lnTo>
                  <a:lnTo>
                    <a:pt x="1292" y="1164"/>
                  </a:lnTo>
                  <a:lnTo>
                    <a:pt x="1302" y="1118"/>
                  </a:lnTo>
                  <a:lnTo>
                    <a:pt x="1314" y="1078"/>
                  </a:lnTo>
                  <a:lnTo>
                    <a:pt x="1326" y="1040"/>
                  </a:lnTo>
                  <a:lnTo>
                    <a:pt x="1340" y="1008"/>
                  </a:lnTo>
                  <a:lnTo>
                    <a:pt x="1354" y="980"/>
                  </a:lnTo>
                  <a:lnTo>
                    <a:pt x="1372" y="958"/>
                  </a:lnTo>
                  <a:lnTo>
                    <a:pt x="1372" y="958"/>
                  </a:lnTo>
                  <a:lnTo>
                    <a:pt x="1390" y="940"/>
                  </a:lnTo>
                  <a:lnTo>
                    <a:pt x="1408" y="924"/>
                  </a:lnTo>
                  <a:lnTo>
                    <a:pt x="1426" y="910"/>
                  </a:lnTo>
                  <a:lnTo>
                    <a:pt x="1448" y="900"/>
                  </a:lnTo>
                  <a:lnTo>
                    <a:pt x="1470" y="890"/>
                  </a:lnTo>
                  <a:lnTo>
                    <a:pt x="1492" y="884"/>
                  </a:lnTo>
                  <a:lnTo>
                    <a:pt x="1516" y="882"/>
                  </a:lnTo>
                  <a:lnTo>
                    <a:pt x="1542" y="880"/>
                  </a:lnTo>
                  <a:lnTo>
                    <a:pt x="1542" y="880"/>
                  </a:lnTo>
                  <a:lnTo>
                    <a:pt x="1566" y="880"/>
                  </a:lnTo>
                  <a:lnTo>
                    <a:pt x="1586" y="882"/>
                  </a:lnTo>
                  <a:lnTo>
                    <a:pt x="1606" y="886"/>
                  </a:lnTo>
                  <a:lnTo>
                    <a:pt x="1624" y="892"/>
                  </a:lnTo>
                  <a:lnTo>
                    <a:pt x="1640" y="898"/>
                  </a:lnTo>
                  <a:lnTo>
                    <a:pt x="1656" y="904"/>
                  </a:lnTo>
                  <a:lnTo>
                    <a:pt x="1668" y="914"/>
                  </a:lnTo>
                  <a:lnTo>
                    <a:pt x="1678" y="924"/>
                  </a:lnTo>
                  <a:lnTo>
                    <a:pt x="1678" y="924"/>
                  </a:lnTo>
                  <a:lnTo>
                    <a:pt x="1688" y="934"/>
                  </a:lnTo>
                  <a:lnTo>
                    <a:pt x="1696" y="946"/>
                  </a:lnTo>
                  <a:lnTo>
                    <a:pt x="1702" y="960"/>
                  </a:lnTo>
                  <a:lnTo>
                    <a:pt x="1708" y="974"/>
                  </a:lnTo>
                  <a:lnTo>
                    <a:pt x="1712" y="990"/>
                  </a:lnTo>
                  <a:lnTo>
                    <a:pt x="1714" y="1008"/>
                  </a:lnTo>
                  <a:lnTo>
                    <a:pt x="1716" y="1026"/>
                  </a:lnTo>
                  <a:lnTo>
                    <a:pt x="1716" y="1048"/>
                  </a:lnTo>
                  <a:lnTo>
                    <a:pt x="1716" y="1048"/>
                  </a:lnTo>
                  <a:lnTo>
                    <a:pt x="1714" y="1068"/>
                  </a:lnTo>
                  <a:lnTo>
                    <a:pt x="1708" y="1088"/>
                  </a:lnTo>
                  <a:lnTo>
                    <a:pt x="1698" y="1112"/>
                  </a:lnTo>
                  <a:lnTo>
                    <a:pt x="1684" y="1136"/>
                  </a:lnTo>
                  <a:lnTo>
                    <a:pt x="1666" y="1162"/>
                  </a:lnTo>
                  <a:lnTo>
                    <a:pt x="1644" y="1190"/>
                  </a:lnTo>
                  <a:lnTo>
                    <a:pt x="1618" y="1218"/>
                  </a:lnTo>
                  <a:lnTo>
                    <a:pt x="1588" y="1246"/>
                  </a:lnTo>
                  <a:lnTo>
                    <a:pt x="1588" y="1246"/>
                  </a:lnTo>
                  <a:lnTo>
                    <a:pt x="1452" y="1380"/>
                  </a:lnTo>
                  <a:lnTo>
                    <a:pt x="1342" y="1490"/>
                  </a:lnTo>
                  <a:lnTo>
                    <a:pt x="1296" y="1538"/>
                  </a:lnTo>
                  <a:lnTo>
                    <a:pt x="1258" y="1580"/>
                  </a:lnTo>
                  <a:lnTo>
                    <a:pt x="1226" y="1618"/>
                  </a:lnTo>
                  <a:lnTo>
                    <a:pt x="1200" y="1650"/>
                  </a:lnTo>
                  <a:lnTo>
                    <a:pt x="1200" y="1650"/>
                  </a:lnTo>
                  <a:lnTo>
                    <a:pt x="1178" y="1680"/>
                  </a:lnTo>
                  <a:lnTo>
                    <a:pt x="1156" y="1714"/>
                  </a:lnTo>
                  <a:lnTo>
                    <a:pt x="1136" y="1746"/>
                  </a:lnTo>
                  <a:lnTo>
                    <a:pt x="1118" y="1780"/>
                  </a:lnTo>
                  <a:lnTo>
                    <a:pt x="1100" y="1816"/>
                  </a:lnTo>
                  <a:lnTo>
                    <a:pt x="1084" y="1852"/>
                  </a:lnTo>
                  <a:lnTo>
                    <a:pt x="1070" y="1888"/>
                  </a:lnTo>
                  <a:lnTo>
                    <a:pt x="1058" y="1926"/>
                  </a:lnTo>
                  <a:lnTo>
                    <a:pt x="1058" y="1926"/>
                  </a:lnTo>
                  <a:lnTo>
                    <a:pt x="1048" y="1964"/>
                  </a:lnTo>
                  <a:lnTo>
                    <a:pt x="1038" y="2006"/>
                  </a:lnTo>
                  <a:lnTo>
                    <a:pt x="1030" y="2050"/>
                  </a:lnTo>
                  <a:lnTo>
                    <a:pt x="1022" y="2096"/>
                  </a:lnTo>
                  <a:lnTo>
                    <a:pt x="1018" y="2146"/>
                  </a:lnTo>
                  <a:lnTo>
                    <a:pt x="1014" y="2198"/>
                  </a:lnTo>
                  <a:lnTo>
                    <a:pt x="1012" y="2252"/>
                  </a:lnTo>
                  <a:lnTo>
                    <a:pt x="1010" y="2308"/>
                  </a:lnTo>
                  <a:lnTo>
                    <a:pt x="1010" y="2382"/>
                  </a:lnTo>
                  <a:lnTo>
                    <a:pt x="1010" y="2382"/>
                  </a:lnTo>
                  <a:lnTo>
                    <a:pt x="1010" y="2412"/>
                  </a:lnTo>
                  <a:lnTo>
                    <a:pt x="0" y="2412"/>
                  </a:lnTo>
                  <a:lnTo>
                    <a:pt x="0" y="2452"/>
                  </a:lnTo>
                  <a:lnTo>
                    <a:pt x="1050" y="2452"/>
                  </a:lnTo>
                  <a:lnTo>
                    <a:pt x="1050" y="2382"/>
                  </a:lnTo>
                  <a:lnTo>
                    <a:pt x="1050" y="2382"/>
                  </a:lnTo>
                  <a:lnTo>
                    <a:pt x="1050" y="2308"/>
                  </a:lnTo>
                  <a:lnTo>
                    <a:pt x="1050" y="2308"/>
                  </a:lnTo>
                  <a:lnTo>
                    <a:pt x="1052" y="2254"/>
                  </a:lnTo>
                  <a:lnTo>
                    <a:pt x="1054" y="2202"/>
                  </a:lnTo>
                  <a:lnTo>
                    <a:pt x="1058" y="2152"/>
                  </a:lnTo>
                  <a:lnTo>
                    <a:pt x="1062" y="2104"/>
                  </a:lnTo>
                  <a:lnTo>
                    <a:pt x="1068" y="2060"/>
                  </a:lnTo>
                  <a:lnTo>
                    <a:pt x="1076" y="2018"/>
                  </a:lnTo>
                  <a:lnTo>
                    <a:pt x="1086" y="1978"/>
                  </a:lnTo>
                  <a:lnTo>
                    <a:pt x="1096" y="1940"/>
                  </a:lnTo>
                  <a:lnTo>
                    <a:pt x="1096" y="1940"/>
                  </a:lnTo>
                  <a:lnTo>
                    <a:pt x="1108" y="1906"/>
                  </a:lnTo>
                  <a:lnTo>
                    <a:pt x="1122" y="1872"/>
                  </a:lnTo>
                  <a:lnTo>
                    <a:pt x="1136" y="1838"/>
                  </a:lnTo>
                  <a:lnTo>
                    <a:pt x="1152" y="1804"/>
                  </a:lnTo>
                  <a:lnTo>
                    <a:pt x="1170" y="1772"/>
                  </a:lnTo>
                  <a:lnTo>
                    <a:pt x="1188" y="1740"/>
                  </a:lnTo>
                  <a:lnTo>
                    <a:pt x="1208" y="1710"/>
                  </a:lnTo>
                  <a:lnTo>
                    <a:pt x="1230" y="1680"/>
                  </a:lnTo>
                  <a:lnTo>
                    <a:pt x="1230" y="1680"/>
                  </a:lnTo>
                  <a:lnTo>
                    <a:pt x="1256" y="1648"/>
                  </a:lnTo>
                  <a:lnTo>
                    <a:pt x="1286" y="1612"/>
                  </a:lnTo>
                  <a:lnTo>
                    <a:pt x="1324" y="1570"/>
                  </a:lnTo>
                  <a:lnTo>
                    <a:pt x="1370" y="1524"/>
                  </a:lnTo>
                  <a:lnTo>
                    <a:pt x="1478" y="1414"/>
                  </a:lnTo>
                  <a:lnTo>
                    <a:pt x="1614" y="1282"/>
                  </a:lnTo>
                  <a:lnTo>
                    <a:pt x="1614" y="1282"/>
                  </a:lnTo>
                  <a:lnTo>
                    <a:pt x="1648" y="1248"/>
                  </a:lnTo>
                  <a:lnTo>
                    <a:pt x="1676" y="1216"/>
                  </a:lnTo>
                  <a:lnTo>
                    <a:pt x="1700" y="1186"/>
                  </a:lnTo>
                  <a:lnTo>
                    <a:pt x="1720" y="1156"/>
                  </a:lnTo>
                  <a:lnTo>
                    <a:pt x="1736" y="1128"/>
                  </a:lnTo>
                  <a:lnTo>
                    <a:pt x="1748" y="1100"/>
                  </a:lnTo>
                  <a:lnTo>
                    <a:pt x="1754" y="1072"/>
                  </a:lnTo>
                  <a:lnTo>
                    <a:pt x="1756" y="1048"/>
                  </a:lnTo>
                  <a:lnTo>
                    <a:pt x="1756" y="1048"/>
                  </a:lnTo>
                  <a:lnTo>
                    <a:pt x="1756" y="1022"/>
                  </a:lnTo>
                  <a:lnTo>
                    <a:pt x="1754" y="998"/>
                  </a:lnTo>
                  <a:lnTo>
                    <a:pt x="1750" y="976"/>
                  </a:lnTo>
                  <a:lnTo>
                    <a:pt x="1744" y="956"/>
                  </a:lnTo>
                  <a:lnTo>
                    <a:pt x="1738" y="938"/>
                  </a:lnTo>
                  <a:lnTo>
                    <a:pt x="1728" y="920"/>
                  </a:lnTo>
                  <a:lnTo>
                    <a:pt x="1718" y="904"/>
                  </a:lnTo>
                  <a:lnTo>
                    <a:pt x="1706" y="890"/>
                  </a:lnTo>
                  <a:lnTo>
                    <a:pt x="1706" y="890"/>
                  </a:lnTo>
                  <a:lnTo>
                    <a:pt x="1692" y="876"/>
                  </a:lnTo>
                  <a:lnTo>
                    <a:pt x="1676" y="866"/>
                  </a:lnTo>
                  <a:lnTo>
                    <a:pt x="1660" y="856"/>
                  </a:lnTo>
                  <a:lnTo>
                    <a:pt x="1640" y="848"/>
                  </a:lnTo>
                  <a:lnTo>
                    <a:pt x="1618" y="842"/>
                  </a:lnTo>
                  <a:lnTo>
                    <a:pt x="1594" y="838"/>
                  </a:lnTo>
                  <a:lnTo>
                    <a:pt x="1570" y="836"/>
                  </a:lnTo>
                  <a:lnTo>
                    <a:pt x="1542" y="834"/>
                  </a:lnTo>
                  <a:lnTo>
                    <a:pt x="1542" y="834"/>
                  </a:lnTo>
                  <a:lnTo>
                    <a:pt x="1512" y="836"/>
                  </a:lnTo>
                  <a:lnTo>
                    <a:pt x="1484" y="840"/>
                  </a:lnTo>
                  <a:lnTo>
                    <a:pt x="1458" y="846"/>
                  </a:lnTo>
                  <a:lnTo>
                    <a:pt x="1432" y="856"/>
                  </a:lnTo>
                  <a:lnTo>
                    <a:pt x="1408" y="870"/>
                  </a:lnTo>
                  <a:lnTo>
                    <a:pt x="1386" y="886"/>
                  </a:lnTo>
                  <a:lnTo>
                    <a:pt x="1364" y="904"/>
                  </a:lnTo>
                  <a:lnTo>
                    <a:pt x="1344" y="926"/>
                  </a:lnTo>
                  <a:lnTo>
                    <a:pt x="1344" y="926"/>
                  </a:lnTo>
                  <a:lnTo>
                    <a:pt x="1324" y="952"/>
                  </a:lnTo>
                  <a:lnTo>
                    <a:pt x="1306" y="982"/>
                  </a:lnTo>
                  <a:lnTo>
                    <a:pt x="1290" y="1018"/>
                  </a:lnTo>
                  <a:lnTo>
                    <a:pt x="1278" y="1058"/>
                  </a:lnTo>
                  <a:lnTo>
                    <a:pt x="1264" y="1102"/>
                  </a:lnTo>
                  <a:lnTo>
                    <a:pt x="1254" y="1152"/>
                  </a:lnTo>
                  <a:lnTo>
                    <a:pt x="1246" y="1206"/>
                  </a:lnTo>
                  <a:lnTo>
                    <a:pt x="1240" y="1264"/>
                  </a:lnTo>
                  <a:lnTo>
                    <a:pt x="1234" y="1310"/>
                  </a:lnTo>
                  <a:lnTo>
                    <a:pt x="404" y="1192"/>
                  </a:lnTo>
                  <a:lnTo>
                    <a:pt x="408" y="1148"/>
                  </a:lnTo>
                  <a:lnTo>
                    <a:pt x="408" y="1148"/>
                  </a:lnTo>
                  <a:lnTo>
                    <a:pt x="412" y="1086"/>
                  </a:lnTo>
                  <a:lnTo>
                    <a:pt x="420" y="1028"/>
                  </a:lnTo>
                  <a:lnTo>
                    <a:pt x="430" y="970"/>
                  </a:lnTo>
                  <a:lnTo>
                    <a:pt x="442" y="912"/>
                  </a:lnTo>
                  <a:lnTo>
                    <a:pt x="456" y="858"/>
                  </a:lnTo>
                  <a:lnTo>
                    <a:pt x="470" y="804"/>
                  </a:lnTo>
                  <a:lnTo>
                    <a:pt x="488" y="752"/>
                  </a:lnTo>
                  <a:lnTo>
                    <a:pt x="506" y="702"/>
                  </a:lnTo>
                  <a:lnTo>
                    <a:pt x="526" y="652"/>
                  </a:lnTo>
                  <a:lnTo>
                    <a:pt x="548" y="604"/>
                  </a:lnTo>
                  <a:lnTo>
                    <a:pt x="572" y="558"/>
                  </a:lnTo>
                  <a:lnTo>
                    <a:pt x="598" y="514"/>
                  </a:lnTo>
                  <a:lnTo>
                    <a:pt x="626" y="470"/>
                  </a:lnTo>
                  <a:lnTo>
                    <a:pt x="656" y="428"/>
                  </a:lnTo>
                  <a:lnTo>
                    <a:pt x="688" y="388"/>
                  </a:lnTo>
                  <a:lnTo>
                    <a:pt x="720" y="350"/>
                  </a:lnTo>
                  <a:lnTo>
                    <a:pt x="720" y="350"/>
                  </a:lnTo>
                  <a:lnTo>
                    <a:pt x="756" y="314"/>
                  </a:lnTo>
                  <a:lnTo>
                    <a:pt x="794" y="278"/>
                  </a:lnTo>
                  <a:lnTo>
                    <a:pt x="834" y="246"/>
                  </a:lnTo>
                  <a:lnTo>
                    <a:pt x="876" y="218"/>
                  </a:lnTo>
                  <a:lnTo>
                    <a:pt x="920" y="190"/>
                  </a:lnTo>
                  <a:lnTo>
                    <a:pt x="966" y="166"/>
                  </a:lnTo>
                  <a:lnTo>
                    <a:pt x="1016" y="142"/>
                  </a:lnTo>
                  <a:lnTo>
                    <a:pt x="1066" y="122"/>
                  </a:lnTo>
                  <a:lnTo>
                    <a:pt x="1120" y="104"/>
                  </a:lnTo>
                  <a:lnTo>
                    <a:pt x="1176" y="88"/>
                  </a:lnTo>
                  <a:lnTo>
                    <a:pt x="1234" y="76"/>
                  </a:lnTo>
                  <a:lnTo>
                    <a:pt x="1294" y="64"/>
                  </a:lnTo>
                  <a:lnTo>
                    <a:pt x="1356" y="56"/>
                  </a:lnTo>
                  <a:lnTo>
                    <a:pt x="1420" y="50"/>
                  </a:lnTo>
                  <a:lnTo>
                    <a:pt x="1486" y="48"/>
                  </a:lnTo>
                  <a:lnTo>
                    <a:pt x="1554" y="46"/>
                  </a:lnTo>
                  <a:lnTo>
                    <a:pt x="1554" y="46"/>
                  </a:lnTo>
                  <a:lnTo>
                    <a:pt x="1608" y="46"/>
                  </a:lnTo>
                  <a:lnTo>
                    <a:pt x="1660" y="50"/>
                  </a:lnTo>
                  <a:lnTo>
                    <a:pt x="1712" y="54"/>
                  </a:lnTo>
                  <a:lnTo>
                    <a:pt x="1762" y="60"/>
                  </a:lnTo>
                  <a:lnTo>
                    <a:pt x="1810" y="66"/>
                  </a:lnTo>
                  <a:lnTo>
                    <a:pt x="1856" y="76"/>
                  </a:lnTo>
                  <a:lnTo>
                    <a:pt x="1904" y="86"/>
                  </a:lnTo>
                  <a:lnTo>
                    <a:pt x="1948" y="98"/>
                  </a:lnTo>
                  <a:lnTo>
                    <a:pt x="1992" y="112"/>
                  </a:lnTo>
                  <a:lnTo>
                    <a:pt x="2034" y="128"/>
                  </a:lnTo>
                  <a:lnTo>
                    <a:pt x="2074" y="146"/>
                  </a:lnTo>
                  <a:lnTo>
                    <a:pt x="2114" y="164"/>
                  </a:lnTo>
                  <a:lnTo>
                    <a:pt x="2152" y="186"/>
                  </a:lnTo>
                  <a:lnTo>
                    <a:pt x="2190" y="208"/>
                  </a:lnTo>
                  <a:lnTo>
                    <a:pt x="2226" y="232"/>
                  </a:lnTo>
                  <a:lnTo>
                    <a:pt x="2260" y="256"/>
                  </a:lnTo>
                  <a:lnTo>
                    <a:pt x="2260" y="256"/>
                  </a:lnTo>
                  <a:lnTo>
                    <a:pt x="2304" y="294"/>
                  </a:lnTo>
                  <a:lnTo>
                    <a:pt x="2346" y="332"/>
                  </a:lnTo>
                  <a:lnTo>
                    <a:pt x="2384" y="372"/>
                  </a:lnTo>
                  <a:lnTo>
                    <a:pt x="2422" y="412"/>
                  </a:lnTo>
                  <a:lnTo>
                    <a:pt x="2454" y="456"/>
                  </a:lnTo>
                  <a:lnTo>
                    <a:pt x="2484" y="500"/>
                  </a:lnTo>
                  <a:lnTo>
                    <a:pt x="2512" y="546"/>
                  </a:lnTo>
                  <a:lnTo>
                    <a:pt x="2536" y="594"/>
                  </a:lnTo>
                  <a:lnTo>
                    <a:pt x="2558" y="642"/>
                  </a:lnTo>
                  <a:lnTo>
                    <a:pt x="2578" y="694"/>
                  </a:lnTo>
                  <a:lnTo>
                    <a:pt x="2594" y="746"/>
                  </a:lnTo>
                  <a:lnTo>
                    <a:pt x="2606" y="798"/>
                  </a:lnTo>
                  <a:lnTo>
                    <a:pt x="2616" y="854"/>
                  </a:lnTo>
                  <a:lnTo>
                    <a:pt x="2624" y="910"/>
                  </a:lnTo>
                  <a:lnTo>
                    <a:pt x="2628" y="968"/>
                  </a:lnTo>
                  <a:lnTo>
                    <a:pt x="2630" y="1026"/>
                  </a:lnTo>
                  <a:lnTo>
                    <a:pt x="2630" y="1026"/>
                  </a:lnTo>
                  <a:lnTo>
                    <a:pt x="2628" y="1078"/>
                  </a:lnTo>
                  <a:lnTo>
                    <a:pt x="2624" y="1128"/>
                  </a:lnTo>
                  <a:lnTo>
                    <a:pt x="2616" y="1176"/>
                  </a:lnTo>
                  <a:lnTo>
                    <a:pt x="2606" y="1226"/>
                  </a:lnTo>
                  <a:lnTo>
                    <a:pt x="2592" y="1274"/>
                  </a:lnTo>
                  <a:lnTo>
                    <a:pt x="2576" y="1322"/>
                  </a:lnTo>
                  <a:lnTo>
                    <a:pt x="2556" y="1370"/>
                  </a:lnTo>
                  <a:lnTo>
                    <a:pt x="2534" y="1416"/>
                  </a:lnTo>
                  <a:lnTo>
                    <a:pt x="2534" y="1416"/>
                  </a:lnTo>
                  <a:lnTo>
                    <a:pt x="2506" y="1464"/>
                  </a:lnTo>
                  <a:lnTo>
                    <a:pt x="2474" y="1514"/>
                  </a:lnTo>
                  <a:lnTo>
                    <a:pt x="2436" y="1566"/>
                  </a:lnTo>
                  <a:lnTo>
                    <a:pt x="2390" y="1620"/>
                  </a:lnTo>
                  <a:lnTo>
                    <a:pt x="2340" y="1676"/>
                  </a:lnTo>
                  <a:lnTo>
                    <a:pt x="2284" y="1734"/>
                  </a:lnTo>
                  <a:lnTo>
                    <a:pt x="2220" y="1796"/>
                  </a:lnTo>
                  <a:lnTo>
                    <a:pt x="2152" y="1860"/>
                  </a:lnTo>
                  <a:lnTo>
                    <a:pt x="2152" y="1860"/>
                  </a:lnTo>
                  <a:lnTo>
                    <a:pt x="2106" y="1902"/>
                  </a:lnTo>
                  <a:lnTo>
                    <a:pt x="2066" y="1942"/>
                  </a:lnTo>
                  <a:lnTo>
                    <a:pt x="2030" y="1980"/>
                  </a:lnTo>
                  <a:lnTo>
                    <a:pt x="1998" y="2014"/>
                  </a:lnTo>
                  <a:lnTo>
                    <a:pt x="1970" y="2048"/>
                  </a:lnTo>
                  <a:lnTo>
                    <a:pt x="1946" y="2078"/>
                  </a:lnTo>
                  <a:lnTo>
                    <a:pt x="1928" y="2106"/>
                  </a:lnTo>
                  <a:lnTo>
                    <a:pt x="1914" y="2132"/>
                  </a:lnTo>
                  <a:lnTo>
                    <a:pt x="1914" y="2132"/>
                  </a:lnTo>
                  <a:lnTo>
                    <a:pt x="1904" y="2158"/>
                  </a:lnTo>
                  <a:lnTo>
                    <a:pt x="1894" y="2184"/>
                  </a:lnTo>
                  <a:lnTo>
                    <a:pt x="1886" y="2212"/>
                  </a:lnTo>
                  <a:lnTo>
                    <a:pt x="1880" y="2242"/>
                  </a:lnTo>
                  <a:lnTo>
                    <a:pt x="1876" y="2274"/>
                  </a:lnTo>
                  <a:lnTo>
                    <a:pt x="1872" y="2308"/>
                  </a:lnTo>
                  <a:lnTo>
                    <a:pt x="1868" y="2344"/>
                  </a:lnTo>
                  <a:lnTo>
                    <a:pt x="1868" y="2382"/>
                  </a:lnTo>
                  <a:lnTo>
                    <a:pt x="1908" y="2382"/>
                  </a:lnTo>
                  <a:lnTo>
                    <a:pt x="1908" y="2382"/>
                  </a:lnTo>
                  <a:lnTo>
                    <a:pt x="1908" y="2348"/>
                  </a:lnTo>
                  <a:lnTo>
                    <a:pt x="1912" y="2314"/>
                  </a:lnTo>
                  <a:lnTo>
                    <a:pt x="1914" y="2284"/>
                  </a:lnTo>
                  <a:lnTo>
                    <a:pt x="1920" y="2254"/>
                  </a:lnTo>
                  <a:lnTo>
                    <a:pt x="1924" y="2226"/>
                  </a:lnTo>
                  <a:lnTo>
                    <a:pt x="1932" y="2200"/>
                  </a:lnTo>
                  <a:lnTo>
                    <a:pt x="1940" y="2176"/>
                  </a:lnTo>
                  <a:lnTo>
                    <a:pt x="1950" y="2154"/>
                  </a:lnTo>
                  <a:lnTo>
                    <a:pt x="1950" y="2154"/>
                  </a:lnTo>
                  <a:lnTo>
                    <a:pt x="1958" y="2138"/>
                  </a:lnTo>
                  <a:lnTo>
                    <a:pt x="1972" y="2116"/>
                  </a:lnTo>
                  <a:lnTo>
                    <a:pt x="1990" y="2090"/>
                  </a:lnTo>
                  <a:lnTo>
                    <a:pt x="2014" y="2062"/>
                  </a:lnTo>
                  <a:lnTo>
                    <a:pt x="2042" y="2028"/>
                  </a:lnTo>
                  <a:lnTo>
                    <a:pt x="2080" y="1988"/>
                  </a:lnTo>
                  <a:lnTo>
                    <a:pt x="2124" y="1946"/>
                  </a:lnTo>
                  <a:lnTo>
                    <a:pt x="2176" y="1896"/>
                  </a:lnTo>
                  <a:lnTo>
                    <a:pt x="2176" y="1896"/>
                  </a:lnTo>
                  <a:lnTo>
                    <a:pt x="2246" y="1830"/>
                  </a:lnTo>
                  <a:lnTo>
                    <a:pt x="2310" y="1768"/>
                  </a:lnTo>
                  <a:lnTo>
                    <a:pt x="2368" y="1708"/>
                  </a:lnTo>
                  <a:lnTo>
                    <a:pt x="2420" y="1650"/>
                  </a:lnTo>
                  <a:lnTo>
                    <a:pt x="2466" y="1594"/>
                  </a:lnTo>
                  <a:lnTo>
                    <a:pt x="2506" y="1540"/>
                  </a:lnTo>
                  <a:lnTo>
                    <a:pt x="2540" y="1490"/>
                  </a:lnTo>
                  <a:lnTo>
                    <a:pt x="2568" y="1440"/>
                  </a:lnTo>
                  <a:lnTo>
                    <a:pt x="2568" y="1440"/>
                  </a:lnTo>
                  <a:lnTo>
                    <a:pt x="2592" y="1390"/>
                  </a:lnTo>
                  <a:lnTo>
                    <a:pt x="2612" y="1340"/>
                  </a:lnTo>
                  <a:lnTo>
                    <a:pt x="2630" y="1290"/>
                  </a:lnTo>
                  <a:lnTo>
                    <a:pt x="2644" y="1238"/>
                  </a:lnTo>
                  <a:lnTo>
                    <a:pt x="2656" y="1186"/>
                  </a:lnTo>
                  <a:lnTo>
                    <a:pt x="2664" y="1134"/>
                  </a:lnTo>
                  <a:lnTo>
                    <a:pt x="2668" y="1080"/>
                  </a:lnTo>
                  <a:lnTo>
                    <a:pt x="2670" y="1026"/>
                  </a:lnTo>
                  <a:lnTo>
                    <a:pt x="2670" y="1026"/>
                  </a:lnTo>
                  <a:lnTo>
                    <a:pt x="2668" y="964"/>
                  </a:lnTo>
                  <a:lnTo>
                    <a:pt x="2664" y="904"/>
                  </a:lnTo>
                  <a:lnTo>
                    <a:pt x="2656" y="844"/>
                  </a:lnTo>
                  <a:lnTo>
                    <a:pt x="2646" y="788"/>
                  </a:lnTo>
                  <a:lnTo>
                    <a:pt x="2632" y="730"/>
                  </a:lnTo>
                  <a:lnTo>
                    <a:pt x="2616" y="676"/>
                  </a:lnTo>
                  <a:lnTo>
                    <a:pt x="2596" y="624"/>
                  </a:lnTo>
                  <a:lnTo>
                    <a:pt x="2572" y="572"/>
                  </a:lnTo>
                  <a:lnTo>
                    <a:pt x="2546" y="522"/>
                  </a:lnTo>
                  <a:lnTo>
                    <a:pt x="2518" y="474"/>
                  </a:lnTo>
                  <a:lnTo>
                    <a:pt x="2486" y="428"/>
                  </a:lnTo>
                  <a:lnTo>
                    <a:pt x="2452" y="382"/>
                  </a:lnTo>
                  <a:lnTo>
                    <a:pt x="2414" y="338"/>
                  </a:lnTo>
                  <a:lnTo>
                    <a:pt x="2372" y="298"/>
                  </a:lnTo>
                  <a:lnTo>
                    <a:pt x="2328" y="258"/>
                  </a:lnTo>
                  <a:lnTo>
                    <a:pt x="2282" y="2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 userDrawn="1"/>
          </p:nvSpPr>
          <p:spPr bwMode="auto">
            <a:xfrm>
              <a:off x="2878469" y="10578380"/>
              <a:ext cx="1710836" cy="1319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grpSp>
          <p:nvGrpSpPr>
            <p:cNvPr id="6" name="Group 10"/>
            <p:cNvGrpSpPr/>
            <p:nvPr userDrawn="1"/>
          </p:nvGrpSpPr>
          <p:grpSpPr>
            <a:xfrm>
              <a:off x="2858163" y="10344853"/>
              <a:ext cx="21519487" cy="1553460"/>
              <a:chOff x="2858163" y="10344853"/>
              <a:chExt cx="21519487" cy="1553460"/>
            </a:xfrm>
            <a:grpFill/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58163" y="10344853"/>
                <a:ext cx="14016673" cy="1553460"/>
              </a:xfrm>
              <a:custGeom>
                <a:avLst/>
                <a:gdLst>
                  <a:gd name="T0" fmla="*/ 784 w 5522"/>
                  <a:gd name="T1" fmla="*/ 572 h 612"/>
                  <a:gd name="T2" fmla="*/ 784 w 5522"/>
                  <a:gd name="T3" fmla="*/ 0 h 612"/>
                  <a:gd name="T4" fmla="*/ 0 w 5522"/>
                  <a:gd name="T5" fmla="*/ 0 h 612"/>
                  <a:gd name="T6" fmla="*/ 0 w 5522"/>
                  <a:gd name="T7" fmla="*/ 40 h 612"/>
                  <a:gd name="T8" fmla="*/ 744 w 5522"/>
                  <a:gd name="T9" fmla="*/ 40 h 612"/>
                  <a:gd name="T10" fmla="*/ 744 w 5522"/>
                  <a:gd name="T11" fmla="*/ 612 h 612"/>
                  <a:gd name="T12" fmla="*/ 5522 w 5522"/>
                  <a:gd name="T13" fmla="*/ 612 h 612"/>
                  <a:gd name="T14" fmla="*/ 5522 w 5522"/>
                  <a:gd name="T15" fmla="*/ 572 h 612"/>
                  <a:gd name="T16" fmla="*/ 784 w 5522"/>
                  <a:gd name="T17" fmla="*/ 57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22" h="612">
                    <a:moveTo>
                      <a:pt x="784" y="572"/>
                    </a:moveTo>
                    <a:lnTo>
                      <a:pt x="784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744" y="40"/>
                    </a:lnTo>
                    <a:lnTo>
                      <a:pt x="744" y="612"/>
                    </a:lnTo>
                    <a:lnTo>
                      <a:pt x="5522" y="612"/>
                    </a:lnTo>
                    <a:lnTo>
                      <a:pt x="5522" y="572"/>
                    </a:lnTo>
                    <a:lnTo>
                      <a:pt x="784" y="5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/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74835" y="11791950"/>
                <a:ext cx="7502815" cy="106363"/>
              </a:xfrm>
              <a:custGeom>
                <a:avLst/>
                <a:gdLst>
                  <a:gd name="connsiteX0" fmla="*/ 0 w 3042086"/>
                  <a:gd name="connsiteY0" fmla="*/ 0 h 101533"/>
                  <a:gd name="connsiteX1" fmla="*/ 3042086 w 3042086"/>
                  <a:gd name="connsiteY1" fmla="*/ 0 h 101533"/>
                  <a:gd name="connsiteX2" fmla="*/ 3042086 w 3042086"/>
                  <a:gd name="connsiteY2" fmla="*/ 101533 h 101533"/>
                  <a:gd name="connsiteX3" fmla="*/ 0 w 3042086"/>
                  <a:gd name="connsiteY3" fmla="*/ 101533 h 10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2086" h="101533">
                    <a:moveTo>
                      <a:pt x="0" y="0"/>
                    </a:moveTo>
                    <a:lnTo>
                      <a:pt x="3042086" y="0"/>
                    </a:lnTo>
                    <a:lnTo>
                      <a:pt x="3042086" y="101533"/>
                    </a:lnTo>
                    <a:lnTo>
                      <a:pt x="0" y="1015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 sz="1800"/>
              </a:p>
            </p:txBody>
          </p:sp>
        </p:grpSp>
      </p:grp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85522" y="2712643"/>
            <a:ext cx="3641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单击添加标题，建议您在展示时采用微软雅黑字体，该原创</a:t>
            </a:r>
            <a:r>
              <a:rPr lang="en-US" altLang="zh-CN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，该原创</a:t>
            </a:r>
            <a:r>
              <a:rPr lang="en-US" altLang="zh-CN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rgbClr val="52525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785523" y="2248323"/>
            <a:ext cx="2298023" cy="43086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单击此处添加标题</a:t>
            </a:r>
          </a:p>
        </p:txBody>
      </p:sp>
      <p:grpSp>
        <p:nvGrpSpPr>
          <p:cNvPr id="12" name="Group 41出自【趣你的PPT】(微信:qunideppt)：最优质的PPT资源库"/>
          <p:cNvGrpSpPr/>
          <p:nvPr/>
        </p:nvGrpSpPr>
        <p:grpSpPr>
          <a:xfrm>
            <a:off x="3858143" y="5389024"/>
            <a:ext cx="408874" cy="408874"/>
            <a:chOff x="8080151" y="9518147"/>
            <a:chExt cx="798423" cy="798423"/>
          </a:xfrm>
        </p:grpSpPr>
        <p:sp>
          <p:nvSpPr>
            <p:cNvPr id="13" name="出自【趣你的PPT】(微信:qunideppt)：最优质的PPT资源库"/>
            <p:cNvSpPr/>
            <p:nvPr userDrawn="1"/>
          </p:nvSpPr>
          <p:spPr>
            <a:xfrm>
              <a:off x="8080151" y="9518147"/>
              <a:ext cx="798423" cy="7984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43"/>
            <p:cNvGrpSpPr/>
            <p:nvPr userDrawn="1"/>
          </p:nvGrpSpPr>
          <p:grpSpPr>
            <a:xfrm>
              <a:off x="8292082" y="9737794"/>
              <a:ext cx="383028" cy="359128"/>
              <a:chOff x="7938" y="1588"/>
              <a:chExt cx="3867150" cy="3625850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38" y="1588"/>
                <a:ext cx="3867150" cy="3625850"/>
              </a:xfrm>
              <a:custGeom>
                <a:avLst/>
                <a:gdLst>
                  <a:gd name="T0" fmla="*/ 1009 w 1028"/>
                  <a:gd name="T1" fmla="*/ 212 h 964"/>
                  <a:gd name="T2" fmla="*/ 817 w 1028"/>
                  <a:gd name="T3" fmla="*/ 19 h 964"/>
                  <a:gd name="T4" fmla="*/ 771 w 1028"/>
                  <a:gd name="T5" fmla="*/ 0 h 964"/>
                  <a:gd name="T6" fmla="*/ 96 w 1028"/>
                  <a:gd name="T7" fmla="*/ 0 h 964"/>
                  <a:gd name="T8" fmla="*/ 0 w 1028"/>
                  <a:gd name="T9" fmla="*/ 96 h 964"/>
                  <a:gd name="T10" fmla="*/ 0 w 1028"/>
                  <a:gd name="T11" fmla="*/ 868 h 964"/>
                  <a:gd name="T12" fmla="*/ 96 w 1028"/>
                  <a:gd name="T13" fmla="*/ 964 h 964"/>
                  <a:gd name="T14" fmla="*/ 932 w 1028"/>
                  <a:gd name="T15" fmla="*/ 964 h 964"/>
                  <a:gd name="T16" fmla="*/ 1028 w 1028"/>
                  <a:gd name="T17" fmla="*/ 868 h 964"/>
                  <a:gd name="T18" fmla="*/ 1028 w 1028"/>
                  <a:gd name="T19" fmla="*/ 257 h 964"/>
                  <a:gd name="T20" fmla="*/ 1009 w 1028"/>
                  <a:gd name="T21" fmla="*/ 212 h 964"/>
                  <a:gd name="T22" fmla="*/ 964 w 1028"/>
                  <a:gd name="T23" fmla="*/ 868 h 964"/>
                  <a:gd name="T24" fmla="*/ 932 w 1028"/>
                  <a:gd name="T25" fmla="*/ 900 h 964"/>
                  <a:gd name="T26" fmla="*/ 96 w 1028"/>
                  <a:gd name="T27" fmla="*/ 900 h 964"/>
                  <a:gd name="T28" fmla="*/ 64 w 1028"/>
                  <a:gd name="T29" fmla="*/ 868 h 964"/>
                  <a:gd name="T30" fmla="*/ 64 w 1028"/>
                  <a:gd name="T31" fmla="*/ 96 h 964"/>
                  <a:gd name="T32" fmla="*/ 96 w 1028"/>
                  <a:gd name="T33" fmla="*/ 64 h 964"/>
                  <a:gd name="T34" fmla="*/ 739 w 1028"/>
                  <a:gd name="T35" fmla="*/ 64 h 964"/>
                  <a:gd name="T36" fmla="*/ 739 w 1028"/>
                  <a:gd name="T37" fmla="*/ 193 h 964"/>
                  <a:gd name="T38" fmla="*/ 739 w 1028"/>
                  <a:gd name="T39" fmla="*/ 193 h 964"/>
                  <a:gd name="T40" fmla="*/ 835 w 1028"/>
                  <a:gd name="T41" fmla="*/ 289 h 964"/>
                  <a:gd name="T42" fmla="*/ 868 w 1028"/>
                  <a:gd name="T43" fmla="*/ 289 h 964"/>
                  <a:gd name="T44" fmla="*/ 964 w 1028"/>
                  <a:gd name="T45" fmla="*/ 289 h 964"/>
                  <a:gd name="T46" fmla="*/ 964 w 1028"/>
                  <a:gd name="T47" fmla="*/ 868 h 964"/>
                  <a:gd name="T48" fmla="*/ 868 w 1028"/>
                  <a:gd name="T49" fmla="*/ 257 h 964"/>
                  <a:gd name="T50" fmla="*/ 835 w 1028"/>
                  <a:gd name="T51" fmla="*/ 257 h 964"/>
                  <a:gd name="T52" fmla="*/ 771 w 1028"/>
                  <a:gd name="T53" fmla="*/ 193 h 964"/>
                  <a:gd name="T54" fmla="*/ 771 w 1028"/>
                  <a:gd name="T55" fmla="*/ 193 h 964"/>
                  <a:gd name="T56" fmla="*/ 771 w 1028"/>
                  <a:gd name="T57" fmla="*/ 64 h 964"/>
                  <a:gd name="T58" fmla="*/ 964 w 1028"/>
                  <a:gd name="T59" fmla="*/ 257 h 964"/>
                  <a:gd name="T60" fmla="*/ 868 w 1028"/>
                  <a:gd name="T61" fmla="*/ 257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8" h="964">
                    <a:moveTo>
                      <a:pt x="1009" y="212"/>
                    </a:moveTo>
                    <a:cubicBezTo>
                      <a:pt x="817" y="19"/>
                      <a:pt x="817" y="19"/>
                      <a:pt x="817" y="19"/>
                    </a:cubicBezTo>
                    <a:cubicBezTo>
                      <a:pt x="805" y="7"/>
                      <a:pt x="788" y="0"/>
                      <a:pt x="771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868"/>
                      <a:pt x="0" y="868"/>
                      <a:pt x="0" y="868"/>
                    </a:cubicBezTo>
                    <a:cubicBezTo>
                      <a:pt x="0" y="921"/>
                      <a:pt x="43" y="964"/>
                      <a:pt x="96" y="964"/>
                    </a:cubicBezTo>
                    <a:cubicBezTo>
                      <a:pt x="932" y="964"/>
                      <a:pt x="932" y="964"/>
                      <a:pt x="932" y="964"/>
                    </a:cubicBezTo>
                    <a:cubicBezTo>
                      <a:pt x="985" y="964"/>
                      <a:pt x="1028" y="921"/>
                      <a:pt x="1028" y="868"/>
                    </a:cubicBezTo>
                    <a:cubicBezTo>
                      <a:pt x="1028" y="257"/>
                      <a:pt x="1028" y="257"/>
                      <a:pt x="1028" y="257"/>
                    </a:cubicBezTo>
                    <a:cubicBezTo>
                      <a:pt x="1028" y="240"/>
                      <a:pt x="1022" y="224"/>
                      <a:pt x="1009" y="212"/>
                    </a:cubicBezTo>
                    <a:close/>
                    <a:moveTo>
                      <a:pt x="964" y="868"/>
                    </a:moveTo>
                    <a:cubicBezTo>
                      <a:pt x="964" y="885"/>
                      <a:pt x="950" y="900"/>
                      <a:pt x="932" y="900"/>
                    </a:cubicBezTo>
                    <a:cubicBezTo>
                      <a:pt x="96" y="900"/>
                      <a:pt x="96" y="900"/>
                      <a:pt x="96" y="900"/>
                    </a:cubicBezTo>
                    <a:cubicBezTo>
                      <a:pt x="79" y="900"/>
                      <a:pt x="64" y="885"/>
                      <a:pt x="64" y="868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79"/>
                      <a:pt x="79" y="64"/>
                      <a:pt x="96" y="64"/>
                    </a:cubicBezTo>
                    <a:cubicBezTo>
                      <a:pt x="739" y="64"/>
                      <a:pt x="739" y="64"/>
                      <a:pt x="739" y="64"/>
                    </a:cubicBezTo>
                    <a:cubicBezTo>
                      <a:pt x="739" y="193"/>
                      <a:pt x="739" y="193"/>
                      <a:pt x="739" y="193"/>
                    </a:cubicBezTo>
                    <a:cubicBezTo>
                      <a:pt x="739" y="193"/>
                      <a:pt x="739" y="193"/>
                      <a:pt x="739" y="193"/>
                    </a:cubicBezTo>
                    <a:cubicBezTo>
                      <a:pt x="739" y="246"/>
                      <a:pt x="782" y="289"/>
                      <a:pt x="835" y="289"/>
                    </a:cubicBezTo>
                    <a:cubicBezTo>
                      <a:pt x="868" y="289"/>
                      <a:pt x="868" y="289"/>
                      <a:pt x="868" y="289"/>
                    </a:cubicBezTo>
                    <a:cubicBezTo>
                      <a:pt x="964" y="289"/>
                      <a:pt x="964" y="289"/>
                      <a:pt x="964" y="289"/>
                    </a:cubicBezTo>
                    <a:lnTo>
                      <a:pt x="964" y="868"/>
                    </a:lnTo>
                    <a:close/>
                    <a:moveTo>
                      <a:pt x="868" y="257"/>
                    </a:moveTo>
                    <a:cubicBezTo>
                      <a:pt x="835" y="257"/>
                      <a:pt x="835" y="257"/>
                      <a:pt x="835" y="257"/>
                    </a:cubicBezTo>
                    <a:cubicBezTo>
                      <a:pt x="800" y="257"/>
                      <a:pt x="771" y="228"/>
                      <a:pt x="771" y="193"/>
                    </a:cubicBezTo>
                    <a:cubicBezTo>
                      <a:pt x="771" y="193"/>
                      <a:pt x="771" y="193"/>
                      <a:pt x="771" y="193"/>
                    </a:cubicBezTo>
                    <a:cubicBezTo>
                      <a:pt x="771" y="64"/>
                      <a:pt x="771" y="64"/>
                      <a:pt x="771" y="64"/>
                    </a:cubicBezTo>
                    <a:cubicBezTo>
                      <a:pt x="964" y="257"/>
                      <a:pt x="964" y="257"/>
                      <a:pt x="964" y="257"/>
                    </a:cubicBezTo>
                    <a:lnTo>
                      <a:pt x="868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0863" y="727076"/>
                <a:ext cx="727075" cy="120650"/>
              </a:xfrm>
              <a:custGeom>
                <a:avLst/>
                <a:gdLst>
                  <a:gd name="T0" fmla="*/ 16 w 193"/>
                  <a:gd name="T1" fmla="*/ 32 h 32"/>
                  <a:gd name="T2" fmla="*/ 177 w 193"/>
                  <a:gd name="T3" fmla="*/ 32 h 32"/>
                  <a:gd name="T4" fmla="*/ 193 w 193"/>
                  <a:gd name="T5" fmla="*/ 16 h 32"/>
                  <a:gd name="T6" fmla="*/ 177 w 193"/>
                  <a:gd name="T7" fmla="*/ 0 h 32"/>
                  <a:gd name="T8" fmla="*/ 16 w 193"/>
                  <a:gd name="T9" fmla="*/ 0 h 32"/>
                  <a:gd name="T10" fmla="*/ 0 w 193"/>
                  <a:gd name="T11" fmla="*/ 16 h 32"/>
                  <a:gd name="T12" fmla="*/ 16 w 19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32">
                    <a:moveTo>
                      <a:pt x="16" y="32"/>
                    </a:moveTo>
                    <a:cubicBezTo>
                      <a:pt x="177" y="32"/>
                      <a:pt x="177" y="32"/>
                      <a:pt x="177" y="32"/>
                    </a:cubicBezTo>
                    <a:cubicBezTo>
                      <a:pt x="186" y="32"/>
                      <a:pt x="193" y="25"/>
                      <a:pt x="193" y="16"/>
                    </a:cubicBezTo>
                    <a:cubicBezTo>
                      <a:pt x="193" y="7"/>
                      <a:pt x="186" y="0"/>
                      <a:pt x="17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0863" y="1089026"/>
                <a:ext cx="727075" cy="120650"/>
              </a:xfrm>
              <a:custGeom>
                <a:avLst/>
                <a:gdLst>
                  <a:gd name="T0" fmla="*/ 16 w 193"/>
                  <a:gd name="T1" fmla="*/ 32 h 32"/>
                  <a:gd name="T2" fmla="*/ 177 w 193"/>
                  <a:gd name="T3" fmla="*/ 32 h 32"/>
                  <a:gd name="T4" fmla="*/ 193 w 193"/>
                  <a:gd name="T5" fmla="*/ 16 h 32"/>
                  <a:gd name="T6" fmla="*/ 177 w 193"/>
                  <a:gd name="T7" fmla="*/ 0 h 32"/>
                  <a:gd name="T8" fmla="*/ 16 w 193"/>
                  <a:gd name="T9" fmla="*/ 0 h 32"/>
                  <a:gd name="T10" fmla="*/ 0 w 193"/>
                  <a:gd name="T11" fmla="*/ 16 h 32"/>
                  <a:gd name="T12" fmla="*/ 16 w 19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32">
                    <a:moveTo>
                      <a:pt x="16" y="32"/>
                    </a:moveTo>
                    <a:cubicBezTo>
                      <a:pt x="177" y="32"/>
                      <a:pt x="177" y="32"/>
                      <a:pt x="177" y="32"/>
                    </a:cubicBezTo>
                    <a:cubicBezTo>
                      <a:pt x="186" y="32"/>
                      <a:pt x="193" y="25"/>
                      <a:pt x="193" y="16"/>
                    </a:cubicBezTo>
                    <a:cubicBezTo>
                      <a:pt x="193" y="7"/>
                      <a:pt x="186" y="0"/>
                      <a:pt x="17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0863" y="1454151"/>
                <a:ext cx="1573213" cy="120650"/>
              </a:xfrm>
              <a:custGeom>
                <a:avLst/>
                <a:gdLst>
                  <a:gd name="T0" fmla="*/ 0 w 418"/>
                  <a:gd name="T1" fmla="*/ 16 h 32"/>
                  <a:gd name="T2" fmla="*/ 16 w 418"/>
                  <a:gd name="T3" fmla="*/ 32 h 32"/>
                  <a:gd name="T4" fmla="*/ 402 w 418"/>
                  <a:gd name="T5" fmla="*/ 32 h 32"/>
                  <a:gd name="T6" fmla="*/ 418 w 418"/>
                  <a:gd name="T7" fmla="*/ 16 h 32"/>
                  <a:gd name="T8" fmla="*/ 402 w 418"/>
                  <a:gd name="T9" fmla="*/ 0 h 32"/>
                  <a:gd name="T10" fmla="*/ 16 w 418"/>
                  <a:gd name="T11" fmla="*/ 0 h 32"/>
                  <a:gd name="T12" fmla="*/ 0 w 418"/>
                  <a:gd name="T13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32">
                    <a:moveTo>
                      <a:pt x="0" y="16"/>
                    </a:moveTo>
                    <a:cubicBezTo>
                      <a:pt x="0" y="25"/>
                      <a:pt x="7" y="32"/>
                      <a:pt x="16" y="32"/>
                    </a:cubicBezTo>
                    <a:cubicBezTo>
                      <a:pt x="402" y="32"/>
                      <a:pt x="402" y="32"/>
                      <a:pt x="402" y="32"/>
                    </a:cubicBezTo>
                    <a:cubicBezTo>
                      <a:pt x="411" y="32"/>
                      <a:pt x="418" y="25"/>
                      <a:pt x="418" y="16"/>
                    </a:cubicBezTo>
                    <a:cubicBezTo>
                      <a:pt x="418" y="7"/>
                      <a:pt x="411" y="0"/>
                      <a:pt x="40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3713" y="2176463"/>
                <a:ext cx="2900363" cy="123825"/>
              </a:xfrm>
              <a:custGeom>
                <a:avLst/>
                <a:gdLst>
                  <a:gd name="T0" fmla="*/ 755 w 771"/>
                  <a:gd name="T1" fmla="*/ 0 h 33"/>
                  <a:gd name="T2" fmla="*/ 16 w 771"/>
                  <a:gd name="T3" fmla="*/ 0 h 33"/>
                  <a:gd name="T4" fmla="*/ 0 w 771"/>
                  <a:gd name="T5" fmla="*/ 16 h 33"/>
                  <a:gd name="T6" fmla="*/ 16 w 771"/>
                  <a:gd name="T7" fmla="*/ 33 h 33"/>
                  <a:gd name="T8" fmla="*/ 755 w 771"/>
                  <a:gd name="T9" fmla="*/ 33 h 33"/>
                  <a:gd name="T10" fmla="*/ 771 w 771"/>
                  <a:gd name="T11" fmla="*/ 16 h 33"/>
                  <a:gd name="T12" fmla="*/ 755 w 771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1" h="33">
                    <a:moveTo>
                      <a:pt x="75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755" y="33"/>
                      <a:pt x="755" y="33"/>
                      <a:pt x="755" y="33"/>
                    </a:cubicBezTo>
                    <a:cubicBezTo>
                      <a:pt x="764" y="33"/>
                      <a:pt x="771" y="25"/>
                      <a:pt x="771" y="16"/>
                    </a:cubicBezTo>
                    <a:cubicBezTo>
                      <a:pt x="771" y="8"/>
                      <a:pt x="764" y="0"/>
                      <a:pt x="7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3713" y="2541588"/>
                <a:ext cx="2900363" cy="119063"/>
              </a:xfrm>
              <a:custGeom>
                <a:avLst/>
                <a:gdLst>
                  <a:gd name="T0" fmla="*/ 755 w 771"/>
                  <a:gd name="T1" fmla="*/ 0 h 32"/>
                  <a:gd name="T2" fmla="*/ 16 w 771"/>
                  <a:gd name="T3" fmla="*/ 0 h 32"/>
                  <a:gd name="T4" fmla="*/ 0 w 771"/>
                  <a:gd name="T5" fmla="*/ 16 h 32"/>
                  <a:gd name="T6" fmla="*/ 16 w 771"/>
                  <a:gd name="T7" fmla="*/ 32 h 32"/>
                  <a:gd name="T8" fmla="*/ 755 w 771"/>
                  <a:gd name="T9" fmla="*/ 32 h 32"/>
                  <a:gd name="T10" fmla="*/ 771 w 771"/>
                  <a:gd name="T11" fmla="*/ 16 h 32"/>
                  <a:gd name="T12" fmla="*/ 755 w 771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1" h="32">
                    <a:moveTo>
                      <a:pt x="75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755" y="32"/>
                      <a:pt x="755" y="32"/>
                      <a:pt x="755" y="32"/>
                    </a:cubicBezTo>
                    <a:cubicBezTo>
                      <a:pt x="764" y="32"/>
                      <a:pt x="771" y="25"/>
                      <a:pt x="771" y="16"/>
                    </a:cubicBezTo>
                    <a:cubicBezTo>
                      <a:pt x="771" y="7"/>
                      <a:pt x="764" y="0"/>
                      <a:pt x="7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3713" y="2901951"/>
                <a:ext cx="2900363" cy="120650"/>
              </a:xfrm>
              <a:custGeom>
                <a:avLst/>
                <a:gdLst>
                  <a:gd name="T0" fmla="*/ 755 w 771"/>
                  <a:gd name="T1" fmla="*/ 0 h 32"/>
                  <a:gd name="T2" fmla="*/ 16 w 771"/>
                  <a:gd name="T3" fmla="*/ 0 h 32"/>
                  <a:gd name="T4" fmla="*/ 0 w 771"/>
                  <a:gd name="T5" fmla="*/ 16 h 32"/>
                  <a:gd name="T6" fmla="*/ 16 w 771"/>
                  <a:gd name="T7" fmla="*/ 32 h 32"/>
                  <a:gd name="T8" fmla="*/ 755 w 771"/>
                  <a:gd name="T9" fmla="*/ 32 h 32"/>
                  <a:gd name="T10" fmla="*/ 771 w 771"/>
                  <a:gd name="T11" fmla="*/ 16 h 32"/>
                  <a:gd name="T12" fmla="*/ 755 w 771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1" h="32">
                    <a:moveTo>
                      <a:pt x="75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755" y="32"/>
                      <a:pt x="755" y="32"/>
                      <a:pt x="755" y="32"/>
                    </a:cubicBezTo>
                    <a:cubicBezTo>
                      <a:pt x="764" y="32"/>
                      <a:pt x="771" y="25"/>
                      <a:pt x="771" y="16"/>
                    </a:cubicBezTo>
                    <a:cubicBezTo>
                      <a:pt x="771" y="7"/>
                      <a:pt x="764" y="0"/>
                      <a:pt x="7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3713" y="1814513"/>
                <a:ext cx="2900363" cy="120650"/>
              </a:xfrm>
              <a:custGeom>
                <a:avLst/>
                <a:gdLst>
                  <a:gd name="T0" fmla="*/ 755 w 771"/>
                  <a:gd name="T1" fmla="*/ 0 h 32"/>
                  <a:gd name="T2" fmla="*/ 16 w 771"/>
                  <a:gd name="T3" fmla="*/ 0 h 32"/>
                  <a:gd name="T4" fmla="*/ 0 w 771"/>
                  <a:gd name="T5" fmla="*/ 16 h 32"/>
                  <a:gd name="T6" fmla="*/ 16 w 771"/>
                  <a:gd name="T7" fmla="*/ 32 h 32"/>
                  <a:gd name="T8" fmla="*/ 755 w 771"/>
                  <a:gd name="T9" fmla="*/ 32 h 32"/>
                  <a:gd name="T10" fmla="*/ 771 w 771"/>
                  <a:gd name="T11" fmla="*/ 16 h 32"/>
                  <a:gd name="T12" fmla="*/ 755 w 771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1" h="32">
                    <a:moveTo>
                      <a:pt x="75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755" y="32"/>
                      <a:pt x="755" y="32"/>
                      <a:pt x="755" y="32"/>
                    </a:cubicBezTo>
                    <a:cubicBezTo>
                      <a:pt x="764" y="32"/>
                      <a:pt x="771" y="25"/>
                      <a:pt x="771" y="16"/>
                    </a:cubicBezTo>
                    <a:cubicBezTo>
                      <a:pt x="771" y="7"/>
                      <a:pt x="764" y="0"/>
                      <a:pt x="7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3713" y="608013"/>
                <a:ext cx="1087438" cy="966788"/>
              </a:xfrm>
              <a:custGeom>
                <a:avLst/>
                <a:gdLst>
                  <a:gd name="T0" fmla="*/ 32 w 289"/>
                  <a:gd name="T1" fmla="*/ 257 h 257"/>
                  <a:gd name="T2" fmla="*/ 257 w 289"/>
                  <a:gd name="T3" fmla="*/ 257 h 257"/>
                  <a:gd name="T4" fmla="*/ 289 w 289"/>
                  <a:gd name="T5" fmla="*/ 225 h 257"/>
                  <a:gd name="T6" fmla="*/ 289 w 289"/>
                  <a:gd name="T7" fmla="*/ 32 h 257"/>
                  <a:gd name="T8" fmla="*/ 257 w 289"/>
                  <a:gd name="T9" fmla="*/ 0 h 257"/>
                  <a:gd name="T10" fmla="*/ 32 w 289"/>
                  <a:gd name="T11" fmla="*/ 0 h 257"/>
                  <a:gd name="T12" fmla="*/ 0 w 289"/>
                  <a:gd name="T13" fmla="*/ 32 h 257"/>
                  <a:gd name="T14" fmla="*/ 0 w 289"/>
                  <a:gd name="T15" fmla="*/ 225 h 257"/>
                  <a:gd name="T16" fmla="*/ 32 w 289"/>
                  <a:gd name="T17" fmla="*/ 257 h 257"/>
                  <a:gd name="T18" fmla="*/ 64 w 289"/>
                  <a:gd name="T19" fmla="*/ 64 h 257"/>
                  <a:gd name="T20" fmla="*/ 224 w 289"/>
                  <a:gd name="T21" fmla="*/ 64 h 257"/>
                  <a:gd name="T22" fmla="*/ 224 w 289"/>
                  <a:gd name="T23" fmla="*/ 192 h 257"/>
                  <a:gd name="T24" fmla="*/ 64 w 289"/>
                  <a:gd name="T25" fmla="*/ 192 h 257"/>
                  <a:gd name="T26" fmla="*/ 64 w 289"/>
                  <a:gd name="T27" fmla="*/ 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257">
                    <a:moveTo>
                      <a:pt x="32" y="257"/>
                    </a:moveTo>
                    <a:cubicBezTo>
                      <a:pt x="257" y="257"/>
                      <a:pt x="257" y="257"/>
                      <a:pt x="257" y="257"/>
                    </a:cubicBezTo>
                    <a:cubicBezTo>
                      <a:pt x="274" y="257"/>
                      <a:pt x="289" y="242"/>
                      <a:pt x="289" y="225"/>
                    </a:cubicBezTo>
                    <a:cubicBezTo>
                      <a:pt x="289" y="32"/>
                      <a:pt x="289" y="32"/>
                      <a:pt x="289" y="32"/>
                    </a:cubicBezTo>
                    <a:cubicBezTo>
                      <a:pt x="289" y="14"/>
                      <a:pt x="274" y="0"/>
                      <a:pt x="25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42"/>
                      <a:pt x="14" y="257"/>
                      <a:pt x="32" y="257"/>
                    </a:cubicBezTo>
                    <a:close/>
                    <a:moveTo>
                      <a:pt x="64" y="64"/>
                    </a:moveTo>
                    <a:cubicBezTo>
                      <a:pt x="224" y="64"/>
                      <a:pt x="224" y="64"/>
                      <a:pt x="224" y="64"/>
                    </a:cubicBezTo>
                    <a:cubicBezTo>
                      <a:pt x="224" y="192"/>
                      <a:pt x="224" y="192"/>
                      <a:pt x="224" y="192"/>
                    </a:cubicBezTo>
                    <a:cubicBezTo>
                      <a:pt x="64" y="192"/>
                      <a:pt x="64" y="192"/>
                      <a:pt x="64" y="192"/>
                    </a:cubicBez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4" name="Group 53出自【趣你的PPT】(微信:qunideppt)：最优质的PPT资源库"/>
          <p:cNvGrpSpPr/>
          <p:nvPr/>
        </p:nvGrpSpPr>
        <p:grpSpPr>
          <a:xfrm>
            <a:off x="3858143" y="3991713"/>
            <a:ext cx="408874" cy="408874"/>
            <a:chOff x="8116975" y="8653134"/>
            <a:chExt cx="798423" cy="798423"/>
          </a:xfrm>
        </p:grpSpPr>
        <p:sp>
          <p:nvSpPr>
            <p:cNvPr id="25" name="出自【趣你的PPT】(微信:qunideppt)：最优质的PPT资源库"/>
            <p:cNvSpPr/>
            <p:nvPr userDrawn="1"/>
          </p:nvSpPr>
          <p:spPr>
            <a:xfrm>
              <a:off x="8116975" y="8653134"/>
              <a:ext cx="798423" cy="7984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 userDrawn="1"/>
          </p:nvSpPr>
          <p:spPr bwMode="auto">
            <a:xfrm>
              <a:off x="8324794" y="8855783"/>
              <a:ext cx="389450" cy="389560"/>
            </a:xfrm>
            <a:custGeom>
              <a:avLst/>
              <a:gdLst>
                <a:gd name="T0" fmla="*/ 1331 w 1500"/>
                <a:gd name="T1" fmla="*/ 338 h 1500"/>
                <a:gd name="T2" fmla="*/ 1312 w 1500"/>
                <a:gd name="T3" fmla="*/ 94 h 1500"/>
                <a:gd name="T4" fmla="*/ 281 w 1500"/>
                <a:gd name="T5" fmla="*/ 0 h 1500"/>
                <a:gd name="T6" fmla="*/ 187 w 1500"/>
                <a:gd name="T7" fmla="*/ 318 h 1500"/>
                <a:gd name="T8" fmla="*/ 28 w 1500"/>
                <a:gd name="T9" fmla="*/ 525 h 1500"/>
                <a:gd name="T10" fmla="*/ 0 w 1500"/>
                <a:gd name="T11" fmla="*/ 656 h 1500"/>
                <a:gd name="T12" fmla="*/ 141 w 1500"/>
                <a:gd name="T13" fmla="*/ 797 h 1500"/>
                <a:gd name="T14" fmla="*/ 234 w 1500"/>
                <a:gd name="T15" fmla="*/ 1500 h 1500"/>
                <a:gd name="T16" fmla="*/ 1359 w 1500"/>
                <a:gd name="T17" fmla="*/ 1406 h 1500"/>
                <a:gd name="T18" fmla="*/ 1359 w 1500"/>
                <a:gd name="T19" fmla="*/ 797 h 1500"/>
                <a:gd name="T20" fmla="*/ 1500 w 1500"/>
                <a:gd name="T21" fmla="*/ 609 h 1500"/>
                <a:gd name="T22" fmla="*/ 1219 w 1500"/>
                <a:gd name="T23" fmla="*/ 94 h 1500"/>
                <a:gd name="T24" fmla="*/ 281 w 1500"/>
                <a:gd name="T25" fmla="*/ 281 h 1500"/>
                <a:gd name="T26" fmla="*/ 281 w 1500"/>
                <a:gd name="T27" fmla="*/ 94 h 1500"/>
                <a:gd name="T28" fmla="*/ 478 w 1500"/>
                <a:gd name="T29" fmla="*/ 703 h 1500"/>
                <a:gd name="T30" fmla="*/ 469 w 1500"/>
                <a:gd name="T31" fmla="*/ 375 h 1500"/>
                <a:gd name="T32" fmla="*/ 478 w 1500"/>
                <a:gd name="T33" fmla="*/ 703 h 1500"/>
                <a:gd name="T34" fmla="*/ 727 w 1500"/>
                <a:gd name="T35" fmla="*/ 375 h 1500"/>
                <a:gd name="T36" fmla="*/ 527 w 1500"/>
                <a:gd name="T37" fmla="*/ 703 h 1500"/>
                <a:gd name="T38" fmla="*/ 773 w 1500"/>
                <a:gd name="T39" fmla="*/ 375 h 1500"/>
                <a:gd name="T40" fmla="*/ 973 w 1500"/>
                <a:gd name="T41" fmla="*/ 703 h 1500"/>
                <a:gd name="T42" fmla="*/ 773 w 1500"/>
                <a:gd name="T43" fmla="*/ 375 h 1500"/>
                <a:gd name="T44" fmla="*/ 1031 w 1500"/>
                <a:gd name="T45" fmla="*/ 375 h 1500"/>
                <a:gd name="T46" fmla="*/ 1022 w 1500"/>
                <a:gd name="T47" fmla="*/ 703 h 1500"/>
                <a:gd name="T48" fmla="*/ 94 w 1500"/>
                <a:gd name="T49" fmla="*/ 656 h 1500"/>
                <a:gd name="T50" fmla="*/ 103 w 1500"/>
                <a:gd name="T51" fmla="*/ 581 h 1500"/>
                <a:gd name="T52" fmla="*/ 281 w 1500"/>
                <a:gd name="T53" fmla="*/ 375 h 1500"/>
                <a:gd name="T54" fmla="*/ 227 w 1500"/>
                <a:gd name="T55" fmla="*/ 703 h 1500"/>
                <a:gd name="T56" fmla="*/ 94 w 1500"/>
                <a:gd name="T57" fmla="*/ 656 h 1500"/>
                <a:gd name="T58" fmla="*/ 586 w 1500"/>
                <a:gd name="T59" fmla="*/ 1406 h 1500"/>
                <a:gd name="T60" fmla="*/ 937 w 1500"/>
                <a:gd name="T61" fmla="*/ 938 h 1500"/>
                <a:gd name="T62" fmla="*/ 1266 w 1500"/>
                <a:gd name="T63" fmla="*/ 1406 h 1500"/>
                <a:gd name="T64" fmla="*/ 984 w 1500"/>
                <a:gd name="T65" fmla="*/ 938 h 1500"/>
                <a:gd name="T66" fmla="*/ 586 w 1500"/>
                <a:gd name="T67" fmla="*/ 891 h 1500"/>
                <a:gd name="T68" fmla="*/ 539 w 1500"/>
                <a:gd name="T69" fmla="*/ 1406 h 1500"/>
                <a:gd name="T70" fmla="*/ 234 w 1500"/>
                <a:gd name="T71" fmla="*/ 797 h 1500"/>
                <a:gd name="T72" fmla="*/ 1266 w 1500"/>
                <a:gd name="T73" fmla="*/ 1406 h 1500"/>
                <a:gd name="T74" fmla="*/ 1359 w 1500"/>
                <a:gd name="T75" fmla="*/ 703 h 1500"/>
                <a:gd name="T76" fmla="*/ 1085 w 1500"/>
                <a:gd name="T77" fmla="*/ 375 h 1500"/>
                <a:gd name="T78" fmla="*/ 1219 w 1500"/>
                <a:gd name="T79" fmla="*/ 375 h 1500"/>
                <a:gd name="T80" fmla="*/ 1397 w 1500"/>
                <a:gd name="T81" fmla="*/ 581 h 1500"/>
                <a:gd name="T82" fmla="*/ 1406 w 1500"/>
                <a:gd name="T83" fmla="*/ 65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0" h="1500">
                  <a:moveTo>
                    <a:pt x="1472" y="525"/>
                  </a:moveTo>
                  <a:cubicBezTo>
                    <a:pt x="1331" y="338"/>
                    <a:pt x="1331" y="338"/>
                    <a:pt x="1331" y="338"/>
                  </a:cubicBezTo>
                  <a:cubicBezTo>
                    <a:pt x="1326" y="330"/>
                    <a:pt x="1319" y="324"/>
                    <a:pt x="1312" y="318"/>
                  </a:cubicBezTo>
                  <a:cubicBezTo>
                    <a:pt x="1312" y="94"/>
                    <a:pt x="1312" y="94"/>
                    <a:pt x="1312" y="94"/>
                  </a:cubicBezTo>
                  <a:cubicBezTo>
                    <a:pt x="1312" y="42"/>
                    <a:pt x="1271" y="0"/>
                    <a:pt x="1219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29" y="0"/>
                    <a:pt x="187" y="42"/>
                    <a:pt x="187" y="94"/>
                  </a:cubicBezTo>
                  <a:cubicBezTo>
                    <a:pt x="187" y="318"/>
                    <a:pt x="187" y="318"/>
                    <a:pt x="187" y="318"/>
                  </a:cubicBezTo>
                  <a:cubicBezTo>
                    <a:pt x="181" y="324"/>
                    <a:pt x="174" y="330"/>
                    <a:pt x="169" y="338"/>
                  </a:cubicBezTo>
                  <a:cubicBezTo>
                    <a:pt x="28" y="525"/>
                    <a:pt x="28" y="525"/>
                    <a:pt x="28" y="525"/>
                  </a:cubicBezTo>
                  <a:cubicBezTo>
                    <a:pt x="10" y="549"/>
                    <a:pt x="0" y="579"/>
                    <a:pt x="0" y="609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734"/>
                    <a:pt x="63" y="797"/>
                    <a:pt x="141" y="797"/>
                  </a:cubicBezTo>
                  <a:cubicBezTo>
                    <a:pt x="141" y="797"/>
                    <a:pt x="141" y="797"/>
                    <a:pt x="141" y="797"/>
                  </a:cubicBezTo>
                  <a:cubicBezTo>
                    <a:pt x="141" y="1406"/>
                    <a:pt x="141" y="1406"/>
                    <a:pt x="141" y="1406"/>
                  </a:cubicBezTo>
                  <a:cubicBezTo>
                    <a:pt x="141" y="1458"/>
                    <a:pt x="183" y="1500"/>
                    <a:pt x="234" y="1500"/>
                  </a:cubicBezTo>
                  <a:cubicBezTo>
                    <a:pt x="1266" y="1500"/>
                    <a:pt x="1266" y="1500"/>
                    <a:pt x="1266" y="1500"/>
                  </a:cubicBezTo>
                  <a:cubicBezTo>
                    <a:pt x="1317" y="1500"/>
                    <a:pt x="1359" y="1458"/>
                    <a:pt x="1359" y="1406"/>
                  </a:cubicBezTo>
                  <a:cubicBezTo>
                    <a:pt x="1359" y="797"/>
                    <a:pt x="1359" y="797"/>
                    <a:pt x="1359" y="797"/>
                  </a:cubicBezTo>
                  <a:cubicBezTo>
                    <a:pt x="1359" y="797"/>
                    <a:pt x="1359" y="797"/>
                    <a:pt x="1359" y="797"/>
                  </a:cubicBezTo>
                  <a:cubicBezTo>
                    <a:pt x="1437" y="797"/>
                    <a:pt x="1500" y="734"/>
                    <a:pt x="1500" y="656"/>
                  </a:cubicBezTo>
                  <a:cubicBezTo>
                    <a:pt x="1500" y="609"/>
                    <a:pt x="1500" y="609"/>
                    <a:pt x="1500" y="609"/>
                  </a:cubicBezTo>
                  <a:cubicBezTo>
                    <a:pt x="1500" y="579"/>
                    <a:pt x="1490" y="549"/>
                    <a:pt x="1472" y="525"/>
                  </a:cubicBezTo>
                  <a:close/>
                  <a:moveTo>
                    <a:pt x="1219" y="94"/>
                  </a:moveTo>
                  <a:cubicBezTo>
                    <a:pt x="1219" y="281"/>
                    <a:pt x="1219" y="281"/>
                    <a:pt x="1219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281" y="94"/>
                    <a:pt x="281" y="94"/>
                    <a:pt x="281" y="94"/>
                  </a:cubicBezTo>
                  <a:lnTo>
                    <a:pt x="1219" y="94"/>
                  </a:lnTo>
                  <a:close/>
                  <a:moveTo>
                    <a:pt x="478" y="703"/>
                  </a:moveTo>
                  <a:cubicBezTo>
                    <a:pt x="281" y="703"/>
                    <a:pt x="281" y="703"/>
                    <a:pt x="281" y="703"/>
                  </a:cubicBezTo>
                  <a:cubicBezTo>
                    <a:pt x="469" y="375"/>
                    <a:pt x="469" y="375"/>
                    <a:pt x="469" y="375"/>
                  </a:cubicBezTo>
                  <a:cubicBezTo>
                    <a:pt x="572" y="375"/>
                    <a:pt x="572" y="375"/>
                    <a:pt x="572" y="375"/>
                  </a:cubicBezTo>
                  <a:lnTo>
                    <a:pt x="478" y="703"/>
                  </a:lnTo>
                  <a:close/>
                  <a:moveTo>
                    <a:pt x="620" y="375"/>
                  </a:moveTo>
                  <a:cubicBezTo>
                    <a:pt x="727" y="375"/>
                    <a:pt x="727" y="375"/>
                    <a:pt x="727" y="375"/>
                  </a:cubicBezTo>
                  <a:cubicBezTo>
                    <a:pt x="727" y="703"/>
                    <a:pt x="727" y="703"/>
                    <a:pt x="727" y="703"/>
                  </a:cubicBezTo>
                  <a:cubicBezTo>
                    <a:pt x="527" y="703"/>
                    <a:pt x="527" y="703"/>
                    <a:pt x="527" y="703"/>
                  </a:cubicBezTo>
                  <a:lnTo>
                    <a:pt x="620" y="375"/>
                  </a:lnTo>
                  <a:close/>
                  <a:moveTo>
                    <a:pt x="773" y="375"/>
                  </a:moveTo>
                  <a:cubicBezTo>
                    <a:pt x="880" y="375"/>
                    <a:pt x="880" y="375"/>
                    <a:pt x="880" y="375"/>
                  </a:cubicBezTo>
                  <a:cubicBezTo>
                    <a:pt x="973" y="703"/>
                    <a:pt x="973" y="703"/>
                    <a:pt x="973" y="703"/>
                  </a:cubicBezTo>
                  <a:cubicBezTo>
                    <a:pt x="773" y="703"/>
                    <a:pt x="773" y="703"/>
                    <a:pt x="773" y="703"/>
                  </a:cubicBezTo>
                  <a:lnTo>
                    <a:pt x="773" y="375"/>
                  </a:lnTo>
                  <a:close/>
                  <a:moveTo>
                    <a:pt x="928" y="375"/>
                  </a:moveTo>
                  <a:cubicBezTo>
                    <a:pt x="1031" y="375"/>
                    <a:pt x="1031" y="375"/>
                    <a:pt x="1031" y="375"/>
                  </a:cubicBezTo>
                  <a:cubicBezTo>
                    <a:pt x="1219" y="703"/>
                    <a:pt x="1219" y="703"/>
                    <a:pt x="1219" y="703"/>
                  </a:cubicBezTo>
                  <a:cubicBezTo>
                    <a:pt x="1022" y="703"/>
                    <a:pt x="1022" y="703"/>
                    <a:pt x="1022" y="703"/>
                  </a:cubicBezTo>
                  <a:lnTo>
                    <a:pt x="928" y="375"/>
                  </a:lnTo>
                  <a:close/>
                  <a:moveTo>
                    <a:pt x="94" y="656"/>
                  </a:moveTo>
                  <a:cubicBezTo>
                    <a:pt x="94" y="609"/>
                    <a:pt x="94" y="609"/>
                    <a:pt x="94" y="609"/>
                  </a:cubicBezTo>
                  <a:cubicBezTo>
                    <a:pt x="94" y="599"/>
                    <a:pt x="97" y="589"/>
                    <a:pt x="103" y="581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53" y="382"/>
                    <a:pt x="266" y="375"/>
                    <a:pt x="281" y="375"/>
                  </a:cubicBezTo>
                  <a:cubicBezTo>
                    <a:pt x="415" y="375"/>
                    <a:pt x="415" y="375"/>
                    <a:pt x="415" y="375"/>
                  </a:cubicBezTo>
                  <a:cubicBezTo>
                    <a:pt x="227" y="703"/>
                    <a:pt x="227" y="703"/>
                    <a:pt x="227" y="703"/>
                  </a:cubicBezTo>
                  <a:cubicBezTo>
                    <a:pt x="141" y="703"/>
                    <a:pt x="141" y="703"/>
                    <a:pt x="141" y="703"/>
                  </a:cubicBezTo>
                  <a:cubicBezTo>
                    <a:pt x="115" y="703"/>
                    <a:pt x="94" y="682"/>
                    <a:pt x="94" y="656"/>
                  </a:cubicBezTo>
                  <a:close/>
                  <a:moveTo>
                    <a:pt x="937" y="1406"/>
                  </a:moveTo>
                  <a:cubicBezTo>
                    <a:pt x="586" y="1406"/>
                    <a:pt x="586" y="1406"/>
                    <a:pt x="586" y="1406"/>
                  </a:cubicBezTo>
                  <a:cubicBezTo>
                    <a:pt x="586" y="938"/>
                    <a:pt x="586" y="938"/>
                    <a:pt x="586" y="938"/>
                  </a:cubicBezTo>
                  <a:cubicBezTo>
                    <a:pt x="937" y="938"/>
                    <a:pt x="937" y="938"/>
                    <a:pt x="937" y="938"/>
                  </a:cubicBezTo>
                  <a:lnTo>
                    <a:pt x="937" y="1406"/>
                  </a:lnTo>
                  <a:close/>
                  <a:moveTo>
                    <a:pt x="1266" y="1406"/>
                  </a:moveTo>
                  <a:cubicBezTo>
                    <a:pt x="984" y="1406"/>
                    <a:pt x="984" y="1406"/>
                    <a:pt x="984" y="1406"/>
                  </a:cubicBezTo>
                  <a:cubicBezTo>
                    <a:pt x="984" y="938"/>
                    <a:pt x="984" y="938"/>
                    <a:pt x="984" y="938"/>
                  </a:cubicBezTo>
                  <a:cubicBezTo>
                    <a:pt x="984" y="912"/>
                    <a:pt x="963" y="891"/>
                    <a:pt x="937" y="891"/>
                  </a:cubicBezTo>
                  <a:cubicBezTo>
                    <a:pt x="586" y="891"/>
                    <a:pt x="586" y="891"/>
                    <a:pt x="586" y="891"/>
                  </a:cubicBezTo>
                  <a:cubicBezTo>
                    <a:pt x="560" y="891"/>
                    <a:pt x="539" y="912"/>
                    <a:pt x="539" y="938"/>
                  </a:cubicBezTo>
                  <a:cubicBezTo>
                    <a:pt x="539" y="1406"/>
                    <a:pt x="539" y="1406"/>
                    <a:pt x="539" y="1406"/>
                  </a:cubicBezTo>
                  <a:cubicBezTo>
                    <a:pt x="234" y="1406"/>
                    <a:pt x="234" y="1406"/>
                    <a:pt x="234" y="1406"/>
                  </a:cubicBezTo>
                  <a:cubicBezTo>
                    <a:pt x="234" y="797"/>
                    <a:pt x="234" y="797"/>
                    <a:pt x="234" y="797"/>
                  </a:cubicBezTo>
                  <a:cubicBezTo>
                    <a:pt x="1266" y="797"/>
                    <a:pt x="1266" y="797"/>
                    <a:pt x="1266" y="797"/>
                  </a:cubicBezTo>
                  <a:lnTo>
                    <a:pt x="1266" y="1406"/>
                  </a:lnTo>
                  <a:close/>
                  <a:moveTo>
                    <a:pt x="1406" y="656"/>
                  </a:moveTo>
                  <a:cubicBezTo>
                    <a:pt x="1406" y="682"/>
                    <a:pt x="1385" y="703"/>
                    <a:pt x="1359" y="703"/>
                  </a:cubicBezTo>
                  <a:cubicBezTo>
                    <a:pt x="1273" y="703"/>
                    <a:pt x="1273" y="703"/>
                    <a:pt x="1273" y="703"/>
                  </a:cubicBezTo>
                  <a:cubicBezTo>
                    <a:pt x="1085" y="375"/>
                    <a:pt x="1085" y="375"/>
                    <a:pt x="1085" y="375"/>
                  </a:cubicBezTo>
                  <a:cubicBezTo>
                    <a:pt x="1219" y="375"/>
                    <a:pt x="1219" y="375"/>
                    <a:pt x="1219" y="375"/>
                  </a:cubicBezTo>
                  <a:cubicBezTo>
                    <a:pt x="1219" y="375"/>
                    <a:pt x="1219" y="375"/>
                    <a:pt x="1219" y="375"/>
                  </a:cubicBezTo>
                  <a:cubicBezTo>
                    <a:pt x="1234" y="375"/>
                    <a:pt x="1247" y="382"/>
                    <a:pt x="1256" y="394"/>
                  </a:cubicBezTo>
                  <a:cubicBezTo>
                    <a:pt x="1397" y="581"/>
                    <a:pt x="1397" y="581"/>
                    <a:pt x="1397" y="581"/>
                  </a:cubicBezTo>
                  <a:cubicBezTo>
                    <a:pt x="1403" y="589"/>
                    <a:pt x="1406" y="599"/>
                    <a:pt x="1406" y="609"/>
                  </a:cubicBezTo>
                  <a:lnTo>
                    <a:pt x="1406" y="6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56出自【趣你的PPT】(微信:qunideppt)：最优质的PPT资源库"/>
          <p:cNvGrpSpPr/>
          <p:nvPr/>
        </p:nvGrpSpPr>
        <p:grpSpPr>
          <a:xfrm>
            <a:off x="3854191" y="4690369"/>
            <a:ext cx="408874" cy="408874"/>
            <a:chOff x="7853169" y="10912452"/>
            <a:chExt cx="798423" cy="798423"/>
          </a:xfrm>
        </p:grpSpPr>
        <p:sp>
          <p:nvSpPr>
            <p:cNvPr id="28" name="出自【趣你的PPT】(微信:qunideppt)：最优质的PPT资源库"/>
            <p:cNvSpPr/>
            <p:nvPr userDrawn="1"/>
          </p:nvSpPr>
          <p:spPr>
            <a:xfrm>
              <a:off x="7853169" y="10912452"/>
              <a:ext cx="798423" cy="798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58"/>
            <p:cNvGrpSpPr/>
            <p:nvPr userDrawn="1"/>
          </p:nvGrpSpPr>
          <p:grpSpPr>
            <a:xfrm>
              <a:off x="8059201" y="11119563"/>
              <a:ext cx="384509" cy="384200"/>
              <a:chOff x="6350" y="4763"/>
              <a:chExt cx="1978025" cy="1976437"/>
            </a:xfrm>
            <a:solidFill>
              <a:schemeClr val="bg1"/>
            </a:solidFill>
          </p:grpSpPr>
          <p:sp>
            <p:nvSpPr>
              <p:cNvPr id="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50" y="4763"/>
                <a:ext cx="1978025" cy="1976437"/>
              </a:xfrm>
              <a:custGeom>
                <a:avLst/>
                <a:gdLst>
                  <a:gd name="T0" fmla="*/ 480 w 524"/>
                  <a:gd name="T1" fmla="*/ 49 h 524"/>
                  <a:gd name="T2" fmla="*/ 409 w 524"/>
                  <a:gd name="T3" fmla="*/ 49 h 524"/>
                  <a:gd name="T4" fmla="*/ 409 w 524"/>
                  <a:gd name="T5" fmla="*/ 16 h 524"/>
                  <a:gd name="T6" fmla="*/ 393 w 524"/>
                  <a:gd name="T7" fmla="*/ 0 h 524"/>
                  <a:gd name="T8" fmla="*/ 377 w 524"/>
                  <a:gd name="T9" fmla="*/ 16 h 524"/>
                  <a:gd name="T10" fmla="*/ 377 w 524"/>
                  <a:gd name="T11" fmla="*/ 49 h 524"/>
                  <a:gd name="T12" fmla="*/ 278 w 524"/>
                  <a:gd name="T13" fmla="*/ 49 h 524"/>
                  <a:gd name="T14" fmla="*/ 278 w 524"/>
                  <a:gd name="T15" fmla="*/ 16 h 524"/>
                  <a:gd name="T16" fmla="*/ 262 w 524"/>
                  <a:gd name="T17" fmla="*/ 0 h 524"/>
                  <a:gd name="T18" fmla="*/ 246 w 524"/>
                  <a:gd name="T19" fmla="*/ 16 h 524"/>
                  <a:gd name="T20" fmla="*/ 246 w 524"/>
                  <a:gd name="T21" fmla="*/ 49 h 524"/>
                  <a:gd name="T22" fmla="*/ 147 w 524"/>
                  <a:gd name="T23" fmla="*/ 49 h 524"/>
                  <a:gd name="T24" fmla="*/ 147 w 524"/>
                  <a:gd name="T25" fmla="*/ 16 h 524"/>
                  <a:gd name="T26" fmla="*/ 131 w 524"/>
                  <a:gd name="T27" fmla="*/ 0 h 524"/>
                  <a:gd name="T28" fmla="*/ 115 w 524"/>
                  <a:gd name="T29" fmla="*/ 16 h 524"/>
                  <a:gd name="T30" fmla="*/ 115 w 524"/>
                  <a:gd name="T31" fmla="*/ 49 h 524"/>
                  <a:gd name="T32" fmla="*/ 44 w 524"/>
                  <a:gd name="T33" fmla="*/ 49 h 524"/>
                  <a:gd name="T34" fmla="*/ 0 w 524"/>
                  <a:gd name="T35" fmla="*/ 93 h 524"/>
                  <a:gd name="T36" fmla="*/ 0 w 524"/>
                  <a:gd name="T37" fmla="*/ 480 h 524"/>
                  <a:gd name="T38" fmla="*/ 44 w 524"/>
                  <a:gd name="T39" fmla="*/ 524 h 524"/>
                  <a:gd name="T40" fmla="*/ 480 w 524"/>
                  <a:gd name="T41" fmla="*/ 524 h 524"/>
                  <a:gd name="T42" fmla="*/ 524 w 524"/>
                  <a:gd name="T43" fmla="*/ 480 h 524"/>
                  <a:gd name="T44" fmla="*/ 524 w 524"/>
                  <a:gd name="T45" fmla="*/ 93 h 524"/>
                  <a:gd name="T46" fmla="*/ 480 w 524"/>
                  <a:gd name="T47" fmla="*/ 49 h 524"/>
                  <a:gd name="T48" fmla="*/ 491 w 524"/>
                  <a:gd name="T49" fmla="*/ 480 h 524"/>
                  <a:gd name="T50" fmla="*/ 480 w 524"/>
                  <a:gd name="T51" fmla="*/ 491 h 524"/>
                  <a:gd name="T52" fmla="*/ 44 w 524"/>
                  <a:gd name="T53" fmla="*/ 491 h 524"/>
                  <a:gd name="T54" fmla="*/ 33 w 524"/>
                  <a:gd name="T55" fmla="*/ 480 h 524"/>
                  <a:gd name="T56" fmla="*/ 33 w 524"/>
                  <a:gd name="T57" fmla="*/ 93 h 524"/>
                  <a:gd name="T58" fmla="*/ 44 w 524"/>
                  <a:gd name="T59" fmla="*/ 82 h 524"/>
                  <a:gd name="T60" fmla="*/ 115 w 524"/>
                  <a:gd name="T61" fmla="*/ 82 h 524"/>
                  <a:gd name="T62" fmla="*/ 115 w 524"/>
                  <a:gd name="T63" fmla="*/ 115 h 524"/>
                  <a:gd name="T64" fmla="*/ 131 w 524"/>
                  <a:gd name="T65" fmla="*/ 131 h 524"/>
                  <a:gd name="T66" fmla="*/ 147 w 524"/>
                  <a:gd name="T67" fmla="*/ 115 h 524"/>
                  <a:gd name="T68" fmla="*/ 147 w 524"/>
                  <a:gd name="T69" fmla="*/ 82 h 524"/>
                  <a:gd name="T70" fmla="*/ 246 w 524"/>
                  <a:gd name="T71" fmla="*/ 82 h 524"/>
                  <a:gd name="T72" fmla="*/ 246 w 524"/>
                  <a:gd name="T73" fmla="*/ 115 h 524"/>
                  <a:gd name="T74" fmla="*/ 262 w 524"/>
                  <a:gd name="T75" fmla="*/ 131 h 524"/>
                  <a:gd name="T76" fmla="*/ 278 w 524"/>
                  <a:gd name="T77" fmla="*/ 115 h 524"/>
                  <a:gd name="T78" fmla="*/ 278 w 524"/>
                  <a:gd name="T79" fmla="*/ 82 h 524"/>
                  <a:gd name="T80" fmla="*/ 377 w 524"/>
                  <a:gd name="T81" fmla="*/ 82 h 524"/>
                  <a:gd name="T82" fmla="*/ 377 w 524"/>
                  <a:gd name="T83" fmla="*/ 115 h 524"/>
                  <a:gd name="T84" fmla="*/ 393 w 524"/>
                  <a:gd name="T85" fmla="*/ 131 h 524"/>
                  <a:gd name="T86" fmla="*/ 409 w 524"/>
                  <a:gd name="T87" fmla="*/ 115 h 524"/>
                  <a:gd name="T88" fmla="*/ 409 w 524"/>
                  <a:gd name="T89" fmla="*/ 82 h 524"/>
                  <a:gd name="T90" fmla="*/ 480 w 524"/>
                  <a:gd name="T91" fmla="*/ 82 h 524"/>
                  <a:gd name="T92" fmla="*/ 491 w 524"/>
                  <a:gd name="T93" fmla="*/ 93 h 524"/>
                  <a:gd name="T94" fmla="*/ 491 w 524"/>
                  <a:gd name="T95" fmla="*/ 48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" h="524">
                    <a:moveTo>
                      <a:pt x="480" y="49"/>
                    </a:moveTo>
                    <a:cubicBezTo>
                      <a:pt x="409" y="49"/>
                      <a:pt x="409" y="49"/>
                      <a:pt x="409" y="49"/>
                    </a:cubicBezTo>
                    <a:cubicBezTo>
                      <a:pt x="409" y="16"/>
                      <a:pt x="409" y="16"/>
                      <a:pt x="409" y="16"/>
                    </a:cubicBezTo>
                    <a:cubicBezTo>
                      <a:pt x="409" y="7"/>
                      <a:pt x="402" y="0"/>
                      <a:pt x="393" y="0"/>
                    </a:cubicBezTo>
                    <a:cubicBezTo>
                      <a:pt x="384" y="0"/>
                      <a:pt x="377" y="7"/>
                      <a:pt x="377" y="16"/>
                    </a:cubicBezTo>
                    <a:cubicBezTo>
                      <a:pt x="377" y="49"/>
                      <a:pt x="377" y="49"/>
                      <a:pt x="377" y="49"/>
                    </a:cubicBezTo>
                    <a:cubicBezTo>
                      <a:pt x="278" y="49"/>
                      <a:pt x="278" y="49"/>
                      <a:pt x="278" y="49"/>
                    </a:cubicBezTo>
                    <a:cubicBezTo>
                      <a:pt x="278" y="16"/>
                      <a:pt x="278" y="16"/>
                      <a:pt x="278" y="16"/>
                    </a:cubicBezTo>
                    <a:cubicBezTo>
                      <a:pt x="278" y="7"/>
                      <a:pt x="271" y="0"/>
                      <a:pt x="262" y="0"/>
                    </a:cubicBezTo>
                    <a:cubicBezTo>
                      <a:pt x="253" y="0"/>
                      <a:pt x="246" y="7"/>
                      <a:pt x="246" y="16"/>
                    </a:cubicBezTo>
                    <a:cubicBezTo>
                      <a:pt x="246" y="49"/>
                      <a:pt x="246" y="49"/>
                      <a:pt x="246" y="49"/>
                    </a:cubicBezTo>
                    <a:cubicBezTo>
                      <a:pt x="147" y="49"/>
                      <a:pt x="147" y="49"/>
                      <a:pt x="147" y="49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7"/>
                      <a:pt x="140" y="0"/>
                      <a:pt x="131" y="0"/>
                    </a:cubicBezTo>
                    <a:cubicBezTo>
                      <a:pt x="122" y="0"/>
                      <a:pt x="115" y="7"/>
                      <a:pt x="115" y="16"/>
                    </a:cubicBezTo>
                    <a:cubicBezTo>
                      <a:pt x="115" y="49"/>
                      <a:pt x="115" y="49"/>
                      <a:pt x="11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20" y="49"/>
                      <a:pt x="0" y="69"/>
                      <a:pt x="0" y="9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20" y="524"/>
                      <a:pt x="44" y="524"/>
                    </a:cubicBezTo>
                    <a:cubicBezTo>
                      <a:pt x="480" y="524"/>
                      <a:pt x="480" y="524"/>
                      <a:pt x="480" y="524"/>
                    </a:cubicBezTo>
                    <a:cubicBezTo>
                      <a:pt x="504" y="524"/>
                      <a:pt x="524" y="504"/>
                      <a:pt x="524" y="480"/>
                    </a:cubicBezTo>
                    <a:cubicBezTo>
                      <a:pt x="524" y="93"/>
                      <a:pt x="524" y="93"/>
                      <a:pt x="524" y="93"/>
                    </a:cubicBezTo>
                    <a:cubicBezTo>
                      <a:pt x="524" y="69"/>
                      <a:pt x="504" y="49"/>
                      <a:pt x="480" y="49"/>
                    </a:cubicBezTo>
                    <a:close/>
                    <a:moveTo>
                      <a:pt x="491" y="480"/>
                    </a:moveTo>
                    <a:cubicBezTo>
                      <a:pt x="491" y="486"/>
                      <a:pt x="486" y="491"/>
                      <a:pt x="480" y="491"/>
                    </a:cubicBezTo>
                    <a:cubicBezTo>
                      <a:pt x="44" y="491"/>
                      <a:pt x="44" y="491"/>
                      <a:pt x="44" y="491"/>
                    </a:cubicBezTo>
                    <a:cubicBezTo>
                      <a:pt x="38" y="491"/>
                      <a:pt x="33" y="486"/>
                      <a:pt x="33" y="480"/>
                    </a:cubicBezTo>
                    <a:cubicBezTo>
                      <a:pt x="33" y="93"/>
                      <a:pt x="33" y="93"/>
                      <a:pt x="33" y="93"/>
                    </a:cubicBezTo>
                    <a:cubicBezTo>
                      <a:pt x="33" y="87"/>
                      <a:pt x="38" y="82"/>
                      <a:pt x="44" y="82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5" y="115"/>
                      <a:pt x="115" y="115"/>
                      <a:pt x="115" y="115"/>
                    </a:cubicBezTo>
                    <a:cubicBezTo>
                      <a:pt x="115" y="124"/>
                      <a:pt x="122" y="131"/>
                      <a:pt x="131" y="131"/>
                    </a:cubicBezTo>
                    <a:cubicBezTo>
                      <a:pt x="140" y="131"/>
                      <a:pt x="147" y="124"/>
                      <a:pt x="147" y="115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246" y="82"/>
                      <a:pt x="246" y="82"/>
                      <a:pt x="246" y="82"/>
                    </a:cubicBezTo>
                    <a:cubicBezTo>
                      <a:pt x="246" y="115"/>
                      <a:pt x="246" y="115"/>
                      <a:pt x="246" y="115"/>
                    </a:cubicBezTo>
                    <a:cubicBezTo>
                      <a:pt x="246" y="124"/>
                      <a:pt x="253" y="131"/>
                      <a:pt x="262" y="131"/>
                    </a:cubicBezTo>
                    <a:cubicBezTo>
                      <a:pt x="271" y="131"/>
                      <a:pt x="278" y="124"/>
                      <a:pt x="278" y="115"/>
                    </a:cubicBezTo>
                    <a:cubicBezTo>
                      <a:pt x="278" y="82"/>
                      <a:pt x="278" y="82"/>
                      <a:pt x="278" y="82"/>
                    </a:cubicBezTo>
                    <a:cubicBezTo>
                      <a:pt x="377" y="82"/>
                      <a:pt x="377" y="82"/>
                      <a:pt x="377" y="82"/>
                    </a:cubicBezTo>
                    <a:cubicBezTo>
                      <a:pt x="377" y="115"/>
                      <a:pt x="377" y="115"/>
                      <a:pt x="377" y="115"/>
                    </a:cubicBezTo>
                    <a:cubicBezTo>
                      <a:pt x="377" y="124"/>
                      <a:pt x="384" y="131"/>
                      <a:pt x="393" y="131"/>
                    </a:cubicBezTo>
                    <a:cubicBezTo>
                      <a:pt x="402" y="131"/>
                      <a:pt x="409" y="124"/>
                      <a:pt x="409" y="115"/>
                    </a:cubicBezTo>
                    <a:cubicBezTo>
                      <a:pt x="409" y="82"/>
                      <a:pt x="409" y="82"/>
                      <a:pt x="409" y="82"/>
                    </a:cubicBezTo>
                    <a:cubicBezTo>
                      <a:pt x="480" y="82"/>
                      <a:pt x="480" y="82"/>
                      <a:pt x="480" y="82"/>
                    </a:cubicBezTo>
                    <a:cubicBezTo>
                      <a:pt x="486" y="82"/>
                      <a:pt x="491" y="87"/>
                      <a:pt x="491" y="93"/>
                    </a:cubicBezTo>
                    <a:lnTo>
                      <a:pt x="491" y="4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325" y="747713"/>
                <a:ext cx="244475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325" y="1054100"/>
                <a:ext cx="244475" cy="187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325" y="1362075"/>
                <a:ext cx="244475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1538" y="1362075"/>
                <a:ext cx="249238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1538" y="1054100"/>
                <a:ext cx="249238" cy="187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1538" y="747713"/>
                <a:ext cx="249238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04925" y="1362075"/>
                <a:ext cx="246063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04925" y="1054100"/>
                <a:ext cx="246063" cy="187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04925" y="747713"/>
                <a:ext cx="246063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4260254" y="3941830"/>
            <a:ext cx="3430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sz="1400" dirty="0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260254" y="4648604"/>
            <a:ext cx="3430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sz="1400" dirty="0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4260254" y="5324562"/>
            <a:ext cx="3430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sz="1400" dirty="0"/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227950" y="4457279"/>
            <a:ext cx="3323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GB" sz="1400" dirty="0"/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3843338" y="1001395"/>
            <a:ext cx="2420938" cy="24225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1500188" y="3120708"/>
            <a:ext cx="3355975" cy="33575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flipH="1">
            <a:off x="3513138" y="2714308"/>
            <a:ext cx="1408113" cy="1258888"/>
          </a:xfrm>
          <a:custGeom>
            <a:avLst/>
            <a:gdLst>
              <a:gd name="T0" fmla="*/ 258 w 375"/>
              <a:gd name="T1" fmla="*/ 0 h 335"/>
              <a:gd name="T2" fmla="*/ 375 w 375"/>
              <a:gd name="T3" fmla="*/ 117 h 335"/>
              <a:gd name="T4" fmla="*/ 75 w 375"/>
              <a:gd name="T5" fmla="*/ 335 h 335"/>
              <a:gd name="T6" fmla="*/ 0 w 375"/>
              <a:gd name="T7" fmla="*/ 187 h 335"/>
              <a:gd name="T8" fmla="*/ 258 w 375"/>
              <a:gd name="T9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335">
                <a:moveTo>
                  <a:pt x="258" y="0"/>
                </a:moveTo>
                <a:cubicBezTo>
                  <a:pt x="229" y="63"/>
                  <a:pt x="281" y="136"/>
                  <a:pt x="375" y="117"/>
                </a:cubicBezTo>
                <a:cubicBezTo>
                  <a:pt x="75" y="335"/>
                  <a:pt x="75" y="335"/>
                  <a:pt x="75" y="335"/>
                </a:cubicBezTo>
                <a:cubicBezTo>
                  <a:pt x="123" y="251"/>
                  <a:pt x="70" y="179"/>
                  <a:pt x="0" y="187"/>
                </a:cubicBezTo>
                <a:cubicBezTo>
                  <a:pt x="258" y="0"/>
                  <a:pt x="258" y="0"/>
                  <a:pt x="258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733772" y="3352289"/>
            <a:ext cx="2889029" cy="2889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flipH="1">
            <a:off x="5133976" y="2774633"/>
            <a:ext cx="1600200" cy="1589088"/>
          </a:xfrm>
          <a:custGeom>
            <a:avLst/>
            <a:gdLst>
              <a:gd name="T0" fmla="*/ 0 w 426"/>
              <a:gd name="T1" fmla="*/ 246 h 423"/>
              <a:gd name="T2" fmla="*/ 179 w 426"/>
              <a:gd name="T3" fmla="*/ 0 h 423"/>
              <a:gd name="T4" fmla="*/ 426 w 426"/>
              <a:gd name="T5" fmla="*/ 156 h 423"/>
              <a:gd name="T6" fmla="*/ 278 w 426"/>
              <a:gd name="T7" fmla="*/ 423 h 423"/>
              <a:gd name="T8" fmla="*/ 0 w 426"/>
              <a:gd name="T9" fmla="*/ 246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6" h="423">
                <a:moveTo>
                  <a:pt x="0" y="246"/>
                </a:moveTo>
                <a:cubicBezTo>
                  <a:pt x="168" y="266"/>
                  <a:pt x="245" y="118"/>
                  <a:pt x="179" y="0"/>
                </a:cubicBezTo>
                <a:cubicBezTo>
                  <a:pt x="426" y="156"/>
                  <a:pt x="426" y="156"/>
                  <a:pt x="426" y="156"/>
                </a:cubicBezTo>
                <a:cubicBezTo>
                  <a:pt x="290" y="147"/>
                  <a:pt x="189" y="280"/>
                  <a:pt x="278" y="423"/>
                </a:cubicBezTo>
                <a:cubicBezTo>
                  <a:pt x="0" y="246"/>
                  <a:pt x="0" y="246"/>
                  <a:pt x="0" y="24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5472113" y="3687445"/>
            <a:ext cx="2865438" cy="28670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3903663" y="1056958"/>
            <a:ext cx="2301875" cy="2306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025900" y="1182371"/>
            <a:ext cx="2055814" cy="2055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chemeClr val="accent2"/>
              </a:solidFill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7339013" y="445770"/>
            <a:ext cx="3352800" cy="33575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5537201" y="3755708"/>
            <a:ext cx="2732088" cy="273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 flipH="1">
            <a:off x="6951663" y="2834958"/>
            <a:ext cx="1908175" cy="1784350"/>
          </a:xfrm>
          <a:custGeom>
            <a:avLst/>
            <a:gdLst>
              <a:gd name="T0" fmla="*/ 363 w 508"/>
              <a:gd name="T1" fmla="*/ 0 h 475"/>
              <a:gd name="T2" fmla="*/ 508 w 508"/>
              <a:gd name="T3" fmla="*/ 245 h 475"/>
              <a:gd name="T4" fmla="*/ 182 w 508"/>
              <a:gd name="T5" fmla="*/ 475 h 475"/>
              <a:gd name="T6" fmla="*/ 0 w 508"/>
              <a:gd name="T7" fmla="*/ 256 h 475"/>
              <a:gd name="T8" fmla="*/ 363 w 508"/>
              <a:gd name="T9" fmla="*/ 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8" h="475">
                <a:moveTo>
                  <a:pt x="363" y="0"/>
                </a:moveTo>
                <a:cubicBezTo>
                  <a:pt x="297" y="142"/>
                  <a:pt x="381" y="249"/>
                  <a:pt x="508" y="245"/>
                </a:cubicBezTo>
                <a:cubicBezTo>
                  <a:pt x="182" y="475"/>
                  <a:pt x="182" y="475"/>
                  <a:pt x="182" y="475"/>
                </a:cubicBezTo>
                <a:cubicBezTo>
                  <a:pt x="229" y="356"/>
                  <a:pt x="157" y="241"/>
                  <a:pt x="0" y="256"/>
                </a:cubicBezTo>
                <a:cubicBezTo>
                  <a:pt x="363" y="0"/>
                  <a:pt x="363" y="0"/>
                  <a:pt x="363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689316" y="3907029"/>
            <a:ext cx="2427858" cy="2427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chemeClr val="accent3"/>
              </a:solidFill>
              <a:latin typeface="Source Sans Pro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425285" y="539697"/>
            <a:ext cx="3180256" cy="3180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chemeClr val="accent4"/>
              </a:solidFill>
              <a:latin typeface="Source Sans Pro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29349" y="4269756"/>
            <a:ext cx="247733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837055" y="4749800"/>
            <a:ext cx="2661919" cy="860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76747" y="1589063"/>
            <a:ext cx="247733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684453" y="2069107"/>
            <a:ext cx="2661919" cy="860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600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714986" y="4585469"/>
            <a:ext cx="2477331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051087" y="5045265"/>
            <a:ext cx="1805128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340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340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852175" y="1551465"/>
            <a:ext cx="2477331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079FB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188276" y="2011261"/>
            <a:ext cx="1805128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79F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79FB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10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出自【趣你的PPT】(微信:qunideppt)：最优质的PPT资源库"/>
          <p:cNvCxnSpPr/>
          <p:nvPr/>
        </p:nvCxnSpPr>
        <p:spPr>
          <a:xfrm>
            <a:off x="1618735" y="344885"/>
            <a:ext cx="0" cy="507731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22913" y="5333640"/>
            <a:ext cx="911225" cy="9096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F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08525" y="2317390"/>
            <a:ext cx="971550" cy="1185862"/>
          </a:xfrm>
          <a:custGeom>
            <a:avLst/>
            <a:gdLst>
              <a:gd name="T0" fmla="*/ 398 w 647"/>
              <a:gd name="T1" fmla="*/ 0 h 791"/>
              <a:gd name="T2" fmla="*/ 0 w 647"/>
              <a:gd name="T3" fmla="*/ 566 h 791"/>
              <a:gd name="T4" fmla="*/ 240 w 647"/>
              <a:gd name="T5" fmla="*/ 791 h 791"/>
              <a:gd name="T6" fmla="*/ 647 w 647"/>
              <a:gd name="T7" fmla="*/ 371 h 791"/>
              <a:gd name="T8" fmla="*/ 398 w 647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791">
                <a:moveTo>
                  <a:pt x="398" y="0"/>
                </a:moveTo>
                <a:cubicBezTo>
                  <a:pt x="164" y="126"/>
                  <a:pt x="0" y="338"/>
                  <a:pt x="0" y="566"/>
                </a:cubicBezTo>
                <a:cubicBezTo>
                  <a:pt x="0" y="714"/>
                  <a:pt x="111" y="791"/>
                  <a:pt x="240" y="791"/>
                </a:cubicBezTo>
                <a:cubicBezTo>
                  <a:pt x="515" y="791"/>
                  <a:pt x="471" y="505"/>
                  <a:pt x="647" y="371"/>
                </a:cubicBezTo>
                <a:cubicBezTo>
                  <a:pt x="618" y="243"/>
                  <a:pt x="540" y="99"/>
                  <a:pt x="3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A</a:t>
            </a: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67425" y="3311165"/>
            <a:ext cx="1344613" cy="963612"/>
          </a:xfrm>
          <a:custGeom>
            <a:avLst/>
            <a:gdLst>
              <a:gd name="T0" fmla="*/ 896 w 896"/>
              <a:gd name="T1" fmla="*/ 0 h 642"/>
              <a:gd name="T2" fmla="*/ 327 w 896"/>
              <a:gd name="T3" fmla="*/ 29 h 642"/>
              <a:gd name="T4" fmla="*/ 0 w 896"/>
              <a:gd name="T5" fmla="*/ 390 h 642"/>
              <a:gd name="T6" fmla="*/ 409 w 896"/>
              <a:gd name="T7" fmla="*/ 642 h 642"/>
              <a:gd name="T8" fmla="*/ 896 w 896"/>
              <a:gd name="T9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642">
                <a:moveTo>
                  <a:pt x="896" y="0"/>
                </a:moveTo>
                <a:cubicBezTo>
                  <a:pt x="691" y="58"/>
                  <a:pt x="493" y="58"/>
                  <a:pt x="327" y="29"/>
                </a:cubicBezTo>
                <a:cubicBezTo>
                  <a:pt x="291" y="175"/>
                  <a:pt x="144" y="278"/>
                  <a:pt x="0" y="390"/>
                </a:cubicBezTo>
                <a:cubicBezTo>
                  <a:pt x="71" y="495"/>
                  <a:pt x="200" y="607"/>
                  <a:pt x="409" y="642"/>
                </a:cubicBezTo>
                <a:cubicBezTo>
                  <a:pt x="605" y="502"/>
                  <a:pt x="875" y="319"/>
                  <a:pt x="8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D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305425" y="2139590"/>
            <a:ext cx="1319213" cy="733425"/>
          </a:xfrm>
          <a:custGeom>
            <a:avLst/>
            <a:gdLst>
              <a:gd name="T0" fmla="*/ 879 w 879"/>
              <a:gd name="T1" fmla="*/ 61 h 489"/>
              <a:gd name="T2" fmla="*/ 467 w 879"/>
              <a:gd name="T3" fmla="*/ 0 h 489"/>
              <a:gd name="T4" fmla="*/ 0 w 879"/>
              <a:gd name="T5" fmla="*/ 118 h 489"/>
              <a:gd name="T6" fmla="*/ 249 w 879"/>
              <a:gd name="T7" fmla="*/ 489 h 489"/>
              <a:gd name="T8" fmla="*/ 489 w 879"/>
              <a:gd name="T9" fmla="*/ 421 h 489"/>
              <a:gd name="T10" fmla="*/ 682 w 879"/>
              <a:gd name="T11" fmla="*/ 461 h 489"/>
              <a:gd name="T12" fmla="*/ 879 w 879"/>
              <a:gd name="T13" fmla="*/ 6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489">
                <a:moveTo>
                  <a:pt x="879" y="61"/>
                </a:moveTo>
                <a:cubicBezTo>
                  <a:pt x="751" y="20"/>
                  <a:pt x="609" y="0"/>
                  <a:pt x="467" y="0"/>
                </a:cubicBezTo>
                <a:cubicBezTo>
                  <a:pt x="300" y="0"/>
                  <a:pt x="138" y="44"/>
                  <a:pt x="0" y="118"/>
                </a:cubicBezTo>
                <a:cubicBezTo>
                  <a:pt x="142" y="217"/>
                  <a:pt x="220" y="361"/>
                  <a:pt x="249" y="489"/>
                </a:cubicBezTo>
                <a:cubicBezTo>
                  <a:pt x="303" y="448"/>
                  <a:pt x="378" y="421"/>
                  <a:pt x="489" y="421"/>
                </a:cubicBezTo>
                <a:cubicBezTo>
                  <a:pt x="564" y="421"/>
                  <a:pt x="629" y="435"/>
                  <a:pt x="682" y="461"/>
                </a:cubicBezTo>
                <a:cubicBezTo>
                  <a:pt x="807" y="342"/>
                  <a:pt x="862" y="225"/>
                  <a:pt x="879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B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329363" y="2231665"/>
            <a:ext cx="1085850" cy="1166812"/>
          </a:xfrm>
          <a:custGeom>
            <a:avLst/>
            <a:gdLst>
              <a:gd name="T0" fmla="*/ 722 w 724"/>
              <a:gd name="T1" fmla="*/ 720 h 778"/>
              <a:gd name="T2" fmla="*/ 724 w 724"/>
              <a:gd name="T3" fmla="*/ 678 h 778"/>
              <a:gd name="T4" fmla="*/ 197 w 724"/>
              <a:gd name="T5" fmla="*/ 0 h 778"/>
              <a:gd name="T6" fmla="*/ 0 w 724"/>
              <a:gd name="T7" fmla="*/ 400 h 778"/>
              <a:gd name="T8" fmla="*/ 162 w 724"/>
              <a:gd name="T9" fmla="*/ 678 h 778"/>
              <a:gd name="T10" fmla="*/ 153 w 724"/>
              <a:gd name="T11" fmla="*/ 749 h 778"/>
              <a:gd name="T12" fmla="*/ 722 w 724"/>
              <a:gd name="T13" fmla="*/ 72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4" h="778">
                <a:moveTo>
                  <a:pt x="722" y="720"/>
                </a:moveTo>
                <a:cubicBezTo>
                  <a:pt x="723" y="706"/>
                  <a:pt x="724" y="692"/>
                  <a:pt x="724" y="678"/>
                </a:cubicBezTo>
                <a:cubicBezTo>
                  <a:pt x="724" y="314"/>
                  <a:pt x="496" y="98"/>
                  <a:pt x="197" y="0"/>
                </a:cubicBezTo>
                <a:cubicBezTo>
                  <a:pt x="180" y="164"/>
                  <a:pt x="125" y="281"/>
                  <a:pt x="0" y="400"/>
                </a:cubicBezTo>
                <a:cubicBezTo>
                  <a:pt x="104" y="450"/>
                  <a:pt x="162" y="546"/>
                  <a:pt x="162" y="678"/>
                </a:cubicBezTo>
                <a:cubicBezTo>
                  <a:pt x="162" y="703"/>
                  <a:pt x="159" y="726"/>
                  <a:pt x="153" y="749"/>
                </a:cubicBezTo>
                <a:cubicBezTo>
                  <a:pt x="319" y="778"/>
                  <a:pt x="517" y="778"/>
                  <a:pt x="722" y="7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C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00700" y="3896952"/>
            <a:ext cx="1081088" cy="1076325"/>
          </a:xfrm>
          <a:custGeom>
            <a:avLst/>
            <a:gdLst>
              <a:gd name="T0" fmla="*/ 311 w 720"/>
              <a:gd name="T1" fmla="*/ 0 h 718"/>
              <a:gd name="T2" fmla="*/ 0 w 720"/>
              <a:gd name="T3" fmla="*/ 470 h 718"/>
              <a:gd name="T4" fmla="*/ 237 w 720"/>
              <a:gd name="T5" fmla="*/ 718 h 718"/>
              <a:gd name="T6" fmla="*/ 540 w 720"/>
              <a:gd name="T7" fmla="*/ 407 h 718"/>
              <a:gd name="T8" fmla="*/ 720 w 720"/>
              <a:gd name="T9" fmla="*/ 252 h 718"/>
              <a:gd name="T10" fmla="*/ 311 w 720"/>
              <a:gd name="T11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718">
                <a:moveTo>
                  <a:pt x="311" y="0"/>
                </a:moveTo>
                <a:cubicBezTo>
                  <a:pt x="154" y="122"/>
                  <a:pt x="0" y="256"/>
                  <a:pt x="0" y="470"/>
                </a:cubicBezTo>
                <a:cubicBezTo>
                  <a:pt x="0" y="589"/>
                  <a:pt x="78" y="718"/>
                  <a:pt x="237" y="718"/>
                </a:cubicBezTo>
                <a:cubicBezTo>
                  <a:pt x="481" y="718"/>
                  <a:pt x="451" y="537"/>
                  <a:pt x="540" y="407"/>
                </a:cubicBezTo>
                <a:cubicBezTo>
                  <a:pt x="573" y="359"/>
                  <a:pt x="640" y="309"/>
                  <a:pt x="720" y="252"/>
                </a:cubicBezTo>
                <a:cubicBezTo>
                  <a:pt x="511" y="217"/>
                  <a:pt x="382" y="105"/>
                  <a:pt x="3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E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flipH="1">
            <a:off x="2093677" y="2279389"/>
            <a:ext cx="2824398" cy="45740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6067425" y="1692575"/>
            <a:ext cx="3260572" cy="47469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2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 flipV="1">
            <a:off x="7273926" y="2937120"/>
            <a:ext cx="2824398" cy="15102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3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flipV="1">
            <a:off x="6980471" y="3987676"/>
            <a:ext cx="2679288" cy="60750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4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flipH="1">
            <a:off x="2726247" y="3863615"/>
            <a:ext cx="2953828" cy="57198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5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flipH="1">
            <a:off x="2726247" y="5471752"/>
            <a:ext cx="2953828" cy="23308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6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349437" y="1933092"/>
            <a:ext cx="1674392" cy="1266791"/>
            <a:chOff x="2258239" y="1618468"/>
            <a:chExt cx="1674392" cy="1266791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2258239" y="1618468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258239" y="2017970"/>
              <a:ext cx="1674392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2895437" y="3522502"/>
            <a:ext cx="1674392" cy="1266791"/>
            <a:chOff x="2258239" y="1618468"/>
            <a:chExt cx="1674392" cy="1266791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2258239" y="1618468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2258239" y="2017970"/>
              <a:ext cx="1674392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887661" y="4265141"/>
            <a:ext cx="1586119" cy="1266791"/>
            <a:chOff x="7796463" y="3892765"/>
            <a:chExt cx="1586119" cy="1266791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087295" y="3892765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796463" y="4292267"/>
              <a:ext cx="158611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320115" y="2728672"/>
            <a:ext cx="1586119" cy="1266791"/>
            <a:chOff x="7796463" y="3892765"/>
            <a:chExt cx="1586119" cy="1266791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087295" y="3892765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7796463" y="4292267"/>
              <a:ext cx="158611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7598400" y="1346244"/>
            <a:ext cx="1586119" cy="1266791"/>
            <a:chOff x="7796463" y="3892765"/>
            <a:chExt cx="1586119" cy="1266791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8087295" y="3892765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7796463" y="4292267"/>
              <a:ext cx="158611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2960555" y="5120628"/>
            <a:ext cx="1674392" cy="1266791"/>
            <a:chOff x="2258239" y="1618468"/>
            <a:chExt cx="1674392" cy="1266791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2258239" y="1618468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2258239" y="2017970"/>
              <a:ext cx="1674392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5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35499" y="889650"/>
            <a:ext cx="1774642" cy="1005175"/>
            <a:chOff x="6314007" y="686450"/>
            <a:chExt cx="1774642" cy="100517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6444676" y="686450"/>
              <a:ext cx="1513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21A4A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6588548" y="1354026"/>
              <a:ext cx="1225561" cy="0"/>
            </a:xfrm>
            <a:prstGeom prst="line">
              <a:avLst/>
            </a:prstGeom>
            <a:ln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314007" y="1376692"/>
              <a:ext cx="1774642" cy="314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1A4A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1A4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53684" y="2569884"/>
            <a:ext cx="27994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rPr>
              <a:t>病史及临床资料</a:t>
            </a:r>
          </a:p>
        </p:txBody>
      </p: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3" y="2500701"/>
            <a:ext cx="661586" cy="661586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53684" y="4179259"/>
            <a:ext cx="27994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rPr>
              <a:t>治疗结果及分析</a:t>
            </a:r>
          </a:p>
        </p:txBody>
      </p:sp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3" y="4107599"/>
            <a:ext cx="662400" cy="666540"/>
          </a:xfrm>
          <a:prstGeom prst="rect">
            <a:avLst/>
          </a:prstGeom>
        </p:spPr>
      </p:pic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53684" y="4985185"/>
            <a:ext cx="27994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rPr>
              <a:t>讨论及参考文献</a:t>
            </a:r>
            <a:endParaRPr lang="en-US" altLang="zh-CN" b="1" dirty="0">
              <a:solidFill>
                <a:srgbClr val="21A4A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3" y="4915595"/>
            <a:ext cx="662400" cy="662400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36845" y="3373333"/>
            <a:ext cx="27994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rPr>
              <a:t>治疗内容及方法</a:t>
            </a:r>
          </a:p>
        </p:txBody>
      </p:sp>
      <p:pic>
        <p:nvPicPr>
          <p:cNvPr id="74" name="出自【趣你的PPT】(微信:qunideppt)：最优质的PPT资源库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489" y="3303743"/>
            <a:ext cx="6624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5出自【趣你的PPT】(微信:qunideppt)：最优质的PPT资源库"/>
          <p:cNvGrpSpPr/>
          <p:nvPr/>
        </p:nvGrpSpPr>
        <p:grpSpPr>
          <a:xfrm rot="18632430">
            <a:off x="2736963" y="929687"/>
            <a:ext cx="982301" cy="4458414"/>
            <a:chOff x="5050655" y="2708892"/>
            <a:chExt cx="2068551" cy="9388628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555054" y="4437608"/>
              <a:ext cx="1136176" cy="5337102"/>
            </a:xfrm>
            <a:custGeom>
              <a:avLst/>
              <a:gdLst>
                <a:gd name="T0" fmla="*/ 60 w 93"/>
                <a:gd name="T1" fmla="*/ 14 h 462"/>
                <a:gd name="T2" fmla="*/ 60 w 93"/>
                <a:gd name="T3" fmla="*/ 0 h 462"/>
                <a:gd name="T4" fmla="*/ 50 w 93"/>
                <a:gd name="T5" fmla="*/ 0 h 462"/>
                <a:gd name="T6" fmla="*/ 43 w 93"/>
                <a:gd name="T7" fmla="*/ 0 h 462"/>
                <a:gd name="T8" fmla="*/ 33 w 93"/>
                <a:gd name="T9" fmla="*/ 0 h 462"/>
                <a:gd name="T10" fmla="*/ 33 w 93"/>
                <a:gd name="T11" fmla="*/ 14 h 462"/>
                <a:gd name="T12" fmla="*/ 0 w 93"/>
                <a:gd name="T13" fmla="*/ 31 h 462"/>
                <a:gd name="T14" fmla="*/ 0 w 93"/>
                <a:gd name="T15" fmla="*/ 462 h 462"/>
                <a:gd name="T16" fmla="*/ 43 w 93"/>
                <a:gd name="T17" fmla="*/ 462 h 462"/>
                <a:gd name="T18" fmla="*/ 50 w 93"/>
                <a:gd name="T19" fmla="*/ 462 h 462"/>
                <a:gd name="T20" fmla="*/ 93 w 93"/>
                <a:gd name="T21" fmla="*/ 462 h 462"/>
                <a:gd name="T22" fmla="*/ 93 w 93"/>
                <a:gd name="T23" fmla="*/ 31 h 462"/>
                <a:gd name="T24" fmla="*/ 60 w 93"/>
                <a:gd name="T25" fmla="*/ 1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462">
                  <a:moveTo>
                    <a:pt x="60" y="14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5" y="22"/>
                    <a:pt x="0" y="31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43" y="462"/>
                    <a:pt x="43" y="462"/>
                    <a:pt x="43" y="462"/>
                  </a:cubicBezTo>
                  <a:cubicBezTo>
                    <a:pt x="50" y="462"/>
                    <a:pt x="50" y="462"/>
                    <a:pt x="50" y="462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2"/>
                    <a:pt x="60" y="14"/>
                    <a:pt x="60" y="14"/>
                  </a:cubicBezTo>
                  <a:close/>
                </a:path>
              </a:pathLst>
            </a:custGeom>
            <a:solidFill>
              <a:srgbClr val="EB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636573" y="2811156"/>
              <a:ext cx="968041" cy="3267516"/>
            </a:xfrm>
            <a:prstGeom prst="rect">
              <a:avLst/>
            </a:prstGeom>
            <a:solidFill>
              <a:srgbClr val="D5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6375340" y="2811156"/>
              <a:ext cx="229274" cy="6569117"/>
            </a:xfrm>
            <a:prstGeom prst="rect">
              <a:avLst/>
            </a:prstGeom>
            <a:solidFill>
              <a:srgbClr val="BFC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6079832" y="10860637"/>
              <a:ext cx="86616" cy="1236883"/>
            </a:xfrm>
            <a:custGeom>
              <a:avLst/>
              <a:gdLst>
                <a:gd name="T0" fmla="*/ 17 w 17"/>
                <a:gd name="T1" fmla="*/ 19 h 254"/>
                <a:gd name="T2" fmla="*/ 0 w 17"/>
                <a:gd name="T3" fmla="*/ 0 h 254"/>
                <a:gd name="T4" fmla="*/ 0 w 17"/>
                <a:gd name="T5" fmla="*/ 254 h 254"/>
                <a:gd name="T6" fmla="*/ 17 w 17"/>
                <a:gd name="T7" fmla="*/ 254 h 254"/>
                <a:gd name="T8" fmla="*/ 17 w 17"/>
                <a:gd name="T9" fmla="*/ 1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4">
                  <a:moveTo>
                    <a:pt x="17" y="19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7" y="254"/>
                  </a:lnTo>
                  <a:lnTo>
                    <a:pt x="17" y="19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050655" y="4325605"/>
              <a:ext cx="2068551" cy="112003"/>
            </a:xfrm>
            <a:custGeom>
              <a:avLst/>
              <a:gdLst>
                <a:gd name="T0" fmla="*/ 169 w 169"/>
                <a:gd name="T1" fmla="*/ 5 h 10"/>
                <a:gd name="T2" fmla="*/ 164 w 169"/>
                <a:gd name="T3" fmla="*/ 10 h 10"/>
                <a:gd name="T4" fmla="*/ 5 w 169"/>
                <a:gd name="T5" fmla="*/ 10 h 10"/>
                <a:gd name="T6" fmla="*/ 0 w 169"/>
                <a:gd name="T7" fmla="*/ 5 h 10"/>
                <a:gd name="T8" fmla="*/ 5 w 169"/>
                <a:gd name="T9" fmla="*/ 0 h 10"/>
                <a:gd name="T10" fmla="*/ 164 w 169"/>
                <a:gd name="T11" fmla="*/ 0 h 10"/>
                <a:gd name="T12" fmla="*/ 169 w 169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">
                  <a:moveTo>
                    <a:pt x="169" y="5"/>
                  </a:moveTo>
                  <a:cubicBezTo>
                    <a:pt x="169" y="8"/>
                    <a:pt x="167" y="10"/>
                    <a:pt x="16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906604" y="9774710"/>
              <a:ext cx="433073" cy="1305058"/>
            </a:xfrm>
            <a:custGeom>
              <a:avLst/>
              <a:gdLst>
                <a:gd name="T0" fmla="*/ 35 w 35"/>
                <a:gd name="T1" fmla="*/ 12 h 113"/>
                <a:gd name="T2" fmla="*/ 17 w 35"/>
                <a:gd name="T3" fmla="*/ 0 h 113"/>
                <a:gd name="T4" fmla="*/ 0 w 35"/>
                <a:gd name="T5" fmla="*/ 12 h 113"/>
                <a:gd name="T6" fmla="*/ 0 w 35"/>
                <a:gd name="T7" fmla="*/ 113 h 113"/>
                <a:gd name="T8" fmla="*/ 35 w 35"/>
                <a:gd name="T9" fmla="*/ 113 h 113"/>
                <a:gd name="T10" fmla="*/ 35 w 35"/>
                <a:gd name="T11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35" y="12"/>
                  </a:moveTo>
                  <a:cubicBezTo>
                    <a:pt x="35" y="12"/>
                    <a:pt x="29" y="0"/>
                    <a:pt x="17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5" y="113"/>
                    <a:pt x="35" y="113"/>
                    <a:pt x="35" y="113"/>
                  </a:cubicBezTo>
                  <a:lnTo>
                    <a:pt x="35" y="12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860751" y="9774710"/>
              <a:ext cx="524782" cy="58435"/>
            </a:xfrm>
            <a:prstGeom prst="rect">
              <a:avLst/>
            </a:pr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407299" y="2708892"/>
              <a:ext cx="1370544" cy="112003"/>
            </a:xfrm>
            <a:custGeom>
              <a:avLst/>
              <a:gdLst>
                <a:gd name="T0" fmla="*/ 112 w 112"/>
                <a:gd name="T1" fmla="*/ 5 h 10"/>
                <a:gd name="T2" fmla="*/ 109 w 112"/>
                <a:gd name="T3" fmla="*/ 10 h 10"/>
                <a:gd name="T4" fmla="*/ 3 w 112"/>
                <a:gd name="T5" fmla="*/ 10 h 10"/>
                <a:gd name="T6" fmla="*/ 0 w 112"/>
                <a:gd name="T7" fmla="*/ 5 h 10"/>
                <a:gd name="T8" fmla="*/ 3 w 112"/>
                <a:gd name="T9" fmla="*/ 0 h 10"/>
                <a:gd name="T10" fmla="*/ 109 w 112"/>
                <a:gd name="T11" fmla="*/ 0 h 10"/>
                <a:gd name="T12" fmla="*/ 112 w 112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">
                  <a:moveTo>
                    <a:pt x="112" y="5"/>
                  </a:moveTo>
                  <a:cubicBezTo>
                    <a:pt x="112" y="8"/>
                    <a:pt x="111" y="10"/>
                    <a:pt x="10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2"/>
                    <a:pt x="112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90717" y="4992745"/>
              <a:ext cx="1054657" cy="43875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6" name="Group 4"/>
            <p:cNvGrpSpPr/>
            <p:nvPr/>
          </p:nvGrpSpPr>
          <p:grpSpPr>
            <a:xfrm rot="10800000">
              <a:off x="6263254" y="5168049"/>
              <a:ext cx="427976" cy="3983349"/>
              <a:chOff x="739775" y="2392363"/>
              <a:chExt cx="133350" cy="1298575"/>
            </a:xfrm>
          </p:grpSpPr>
          <p:sp>
            <p:nvSpPr>
              <p:cNvPr id="1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3923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19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447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669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93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20950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46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733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987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257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52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781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051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273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543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79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067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336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590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860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114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384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65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908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17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400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670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92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194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44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7182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98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242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51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766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004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25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528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78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051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32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575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84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09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337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59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861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11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385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655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90938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55054" y="4914831"/>
              <a:ext cx="1136176" cy="126610"/>
            </a:xfrm>
            <a:prstGeom prst="rect">
              <a:avLst/>
            </a:prstGeom>
            <a:solidFill>
              <a:srgbClr val="3D3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3" name="Group 66出自【趣你的PPT】(微信:qunideppt)：最优质的PPT资源库"/>
          <p:cNvGrpSpPr/>
          <p:nvPr/>
        </p:nvGrpSpPr>
        <p:grpSpPr>
          <a:xfrm rot="18632430">
            <a:off x="5694976" y="1186176"/>
            <a:ext cx="982301" cy="4128854"/>
            <a:chOff x="5050657" y="3402887"/>
            <a:chExt cx="2068551" cy="8694633"/>
          </a:xfrm>
        </p:grpSpPr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555054" y="4437608"/>
              <a:ext cx="1136176" cy="5337102"/>
            </a:xfrm>
            <a:custGeom>
              <a:avLst/>
              <a:gdLst>
                <a:gd name="T0" fmla="*/ 60 w 93"/>
                <a:gd name="T1" fmla="*/ 14 h 462"/>
                <a:gd name="T2" fmla="*/ 60 w 93"/>
                <a:gd name="T3" fmla="*/ 0 h 462"/>
                <a:gd name="T4" fmla="*/ 50 w 93"/>
                <a:gd name="T5" fmla="*/ 0 h 462"/>
                <a:gd name="T6" fmla="*/ 43 w 93"/>
                <a:gd name="T7" fmla="*/ 0 h 462"/>
                <a:gd name="T8" fmla="*/ 33 w 93"/>
                <a:gd name="T9" fmla="*/ 0 h 462"/>
                <a:gd name="T10" fmla="*/ 33 w 93"/>
                <a:gd name="T11" fmla="*/ 14 h 462"/>
                <a:gd name="T12" fmla="*/ 0 w 93"/>
                <a:gd name="T13" fmla="*/ 31 h 462"/>
                <a:gd name="T14" fmla="*/ 0 w 93"/>
                <a:gd name="T15" fmla="*/ 462 h 462"/>
                <a:gd name="T16" fmla="*/ 43 w 93"/>
                <a:gd name="T17" fmla="*/ 462 h 462"/>
                <a:gd name="T18" fmla="*/ 50 w 93"/>
                <a:gd name="T19" fmla="*/ 462 h 462"/>
                <a:gd name="T20" fmla="*/ 93 w 93"/>
                <a:gd name="T21" fmla="*/ 462 h 462"/>
                <a:gd name="T22" fmla="*/ 93 w 93"/>
                <a:gd name="T23" fmla="*/ 31 h 462"/>
                <a:gd name="T24" fmla="*/ 60 w 93"/>
                <a:gd name="T25" fmla="*/ 1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462">
                  <a:moveTo>
                    <a:pt x="60" y="14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5" y="22"/>
                    <a:pt x="0" y="31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43" y="462"/>
                    <a:pt x="43" y="462"/>
                    <a:pt x="43" y="462"/>
                  </a:cubicBezTo>
                  <a:cubicBezTo>
                    <a:pt x="50" y="462"/>
                    <a:pt x="50" y="462"/>
                    <a:pt x="50" y="462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2"/>
                    <a:pt x="60" y="14"/>
                    <a:pt x="60" y="14"/>
                  </a:cubicBezTo>
                  <a:close/>
                </a:path>
              </a:pathLst>
            </a:custGeom>
            <a:solidFill>
              <a:srgbClr val="EB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636573" y="3510919"/>
              <a:ext cx="968040" cy="2567749"/>
            </a:xfrm>
            <a:prstGeom prst="rect">
              <a:avLst/>
            </a:prstGeom>
            <a:solidFill>
              <a:srgbClr val="D5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6375341" y="3510494"/>
              <a:ext cx="229273" cy="5869778"/>
            </a:xfrm>
            <a:prstGeom prst="rect">
              <a:avLst/>
            </a:prstGeom>
            <a:solidFill>
              <a:srgbClr val="BFC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6079832" y="10860637"/>
              <a:ext cx="86616" cy="1236883"/>
            </a:xfrm>
            <a:custGeom>
              <a:avLst/>
              <a:gdLst>
                <a:gd name="T0" fmla="*/ 17 w 17"/>
                <a:gd name="T1" fmla="*/ 19 h 254"/>
                <a:gd name="T2" fmla="*/ 0 w 17"/>
                <a:gd name="T3" fmla="*/ 0 h 254"/>
                <a:gd name="T4" fmla="*/ 0 w 17"/>
                <a:gd name="T5" fmla="*/ 254 h 254"/>
                <a:gd name="T6" fmla="*/ 17 w 17"/>
                <a:gd name="T7" fmla="*/ 254 h 254"/>
                <a:gd name="T8" fmla="*/ 17 w 17"/>
                <a:gd name="T9" fmla="*/ 1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4">
                  <a:moveTo>
                    <a:pt x="17" y="19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7" y="254"/>
                  </a:lnTo>
                  <a:lnTo>
                    <a:pt x="17" y="19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050657" y="4325605"/>
              <a:ext cx="2068551" cy="112002"/>
            </a:xfrm>
            <a:custGeom>
              <a:avLst/>
              <a:gdLst>
                <a:gd name="T0" fmla="*/ 169 w 169"/>
                <a:gd name="T1" fmla="*/ 5 h 10"/>
                <a:gd name="T2" fmla="*/ 164 w 169"/>
                <a:gd name="T3" fmla="*/ 10 h 10"/>
                <a:gd name="T4" fmla="*/ 5 w 169"/>
                <a:gd name="T5" fmla="*/ 10 h 10"/>
                <a:gd name="T6" fmla="*/ 0 w 169"/>
                <a:gd name="T7" fmla="*/ 5 h 10"/>
                <a:gd name="T8" fmla="*/ 5 w 169"/>
                <a:gd name="T9" fmla="*/ 0 h 10"/>
                <a:gd name="T10" fmla="*/ 164 w 169"/>
                <a:gd name="T11" fmla="*/ 0 h 10"/>
                <a:gd name="T12" fmla="*/ 169 w 169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">
                  <a:moveTo>
                    <a:pt x="169" y="5"/>
                  </a:moveTo>
                  <a:cubicBezTo>
                    <a:pt x="169" y="8"/>
                    <a:pt x="167" y="10"/>
                    <a:pt x="16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906604" y="9774710"/>
              <a:ext cx="433073" cy="1305058"/>
            </a:xfrm>
            <a:custGeom>
              <a:avLst/>
              <a:gdLst>
                <a:gd name="T0" fmla="*/ 35 w 35"/>
                <a:gd name="T1" fmla="*/ 12 h 113"/>
                <a:gd name="T2" fmla="*/ 17 w 35"/>
                <a:gd name="T3" fmla="*/ 0 h 113"/>
                <a:gd name="T4" fmla="*/ 0 w 35"/>
                <a:gd name="T5" fmla="*/ 12 h 113"/>
                <a:gd name="T6" fmla="*/ 0 w 35"/>
                <a:gd name="T7" fmla="*/ 113 h 113"/>
                <a:gd name="T8" fmla="*/ 35 w 35"/>
                <a:gd name="T9" fmla="*/ 113 h 113"/>
                <a:gd name="T10" fmla="*/ 35 w 35"/>
                <a:gd name="T11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35" y="12"/>
                  </a:moveTo>
                  <a:cubicBezTo>
                    <a:pt x="35" y="12"/>
                    <a:pt x="29" y="0"/>
                    <a:pt x="17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5" y="113"/>
                    <a:pt x="35" y="113"/>
                    <a:pt x="35" y="113"/>
                  </a:cubicBezTo>
                  <a:lnTo>
                    <a:pt x="35" y="12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860751" y="9774710"/>
              <a:ext cx="524782" cy="58435"/>
            </a:xfrm>
            <a:prstGeom prst="rect">
              <a:avLst/>
            </a:pr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430743" y="3402887"/>
              <a:ext cx="1370545" cy="112002"/>
            </a:xfrm>
            <a:custGeom>
              <a:avLst/>
              <a:gdLst>
                <a:gd name="T0" fmla="*/ 112 w 112"/>
                <a:gd name="T1" fmla="*/ 5 h 10"/>
                <a:gd name="T2" fmla="*/ 109 w 112"/>
                <a:gd name="T3" fmla="*/ 10 h 10"/>
                <a:gd name="T4" fmla="*/ 3 w 112"/>
                <a:gd name="T5" fmla="*/ 10 h 10"/>
                <a:gd name="T6" fmla="*/ 0 w 112"/>
                <a:gd name="T7" fmla="*/ 5 h 10"/>
                <a:gd name="T8" fmla="*/ 3 w 112"/>
                <a:gd name="T9" fmla="*/ 0 h 10"/>
                <a:gd name="T10" fmla="*/ 109 w 112"/>
                <a:gd name="T11" fmla="*/ 0 h 10"/>
                <a:gd name="T12" fmla="*/ 112 w 112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">
                  <a:moveTo>
                    <a:pt x="112" y="5"/>
                  </a:moveTo>
                  <a:cubicBezTo>
                    <a:pt x="112" y="8"/>
                    <a:pt x="111" y="10"/>
                    <a:pt x="10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2"/>
                    <a:pt x="112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90717" y="5872140"/>
              <a:ext cx="1054657" cy="35081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83" name="Group 76"/>
            <p:cNvGrpSpPr/>
            <p:nvPr/>
          </p:nvGrpSpPr>
          <p:grpSpPr>
            <a:xfrm rot="10800000">
              <a:off x="6263254" y="5168049"/>
              <a:ext cx="427976" cy="3983349"/>
              <a:chOff x="739775" y="2392363"/>
              <a:chExt cx="133350" cy="1298575"/>
            </a:xfrm>
          </p:grpSpPr>
          <p:sp>
            <p:nvSpPr>
              <p:cNvPr id="8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3923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19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447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669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93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20950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46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733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987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257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52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781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051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273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543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79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067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336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590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860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114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384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65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908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17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400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670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92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194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44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7182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98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242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51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766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004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25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528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78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051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32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575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84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09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337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59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861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11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385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655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90938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63473" y="5756008"/>
              <a:ext cx="1136175" cy="126610"/>
            </a:xfrm>
            <a:prstGeom prst="rect">
              <a:avLst/>
            </a:prstGeom>
            <a:solidFill>
              <a:srgbClr val="3D3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6" name="Group 129出自【趣你的PPT】(微信:qunideppt)：最优质的PPT资源库"/>
          <p:cNvGrpSpPr/>
          <p:nvPr/>
        </p:nvGrpSpPr>
        <p:grpSpPr>
          <a:xfrm rot="18632430">
            <a:off x="8402540" y="896841"/>
            <a:ext cx="982301" cy="4458414"/>
            <a:chOff x="5050655" y="2708892"/>
            <a:chExt cx="2068551" cy="9388628"/>
          </a:xfrm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555054" y="4437608"/>
              <a:ext cx="1136176" cy="5337102"/>
            </a:xfrm>
            <a:custGeom>
              <a:avLst/>
              <a:gdLst>
                <a:gd name="T0" fmla="*/ 60 w 93"/>
                <a:gd name="T1" fmla="*/ 14 h 462"/>
                <a:gd name="T2" fmla="*/ 60 w 93"/>
                <a:gd name="T3" fmla="*/ 0 h 462"/>
                <a:gd name="T4" fmla="*/ 50 w 93"/>
                <a:gd name="T5" fmla="*/ 0 h 462"/>
                <a:gd name="T6" fmla="*/ 43 w 93"/>
                <a:gd name="T7" fmla="*/ 0 h 462"/>
                <a:gd name="T8" fmla="*/ 33 w 93"/>
                <a:gd name="T9" fmla="*/ 0 h 462"/>
                <a:gd name="T10" fmla="*/ 33 w 93"/>
                <a:gd name="T11" fmla="*/ 14 h 462"/>
                <a:gd name="T12" fmla="*/ 0 w 93"/>
                <a:gd name="T13" fmla="*/ 31 h 462"/>
                <a:gd name="T14" fmla="*/ 0 w 93"/>
                <a:gd name="T15" fmla="*/ 462 h 462"/>
                <a:gd name="T16" fmla="*/ 43 w 93"/>
                <a:gd name="T17" fmla="*/ 462 h 462"/>
                <a:gd name="T18" fmla="*/ 50 w 93"/>
                <a:gd name="T19" fmla="*/ 462 h 462"/>
                <a:gd name="T20" fmla="*/ 93 w 93"/>
                <a:gd name="T21" fmla="*/ 462 h 462"/>
                <a:gd name="T22" fmla="*/ 93 w 93"/>
                <a:gd name="T23" fmla="*/ 31 h 462"/>
                <a:gd name="T24" fmla="*/ 60 w 93"/>
                <a:gd name="T25" fmla="*/ 1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462">
                  <a:moveTo>
                    <a:pt x="60" y="14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5" y="22"/>
                    <a:pt x="0" y="31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43" y="462"/>
                    <a:pt x="43" y="462"/>
                    <a:pt x="43" y="462"/>
                  </a:cubicBezTo>
                  <a:cubicBezTo>
                    <a:pt x="50" y="462"/>
                    <a:pt x="50" y="462"/>
                    <a:pt x="50" y="462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2"/>
                    <a:pt x="60" y="14"/>
                    <a:pt x="60" y="14"/>
                  </a:cubicBezTo>
                  <a:close/>
                </a:path>
              </a:pathLst>
            </a:custGeom>
            <a:solidFill>
              <a:srgbClr val="EB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636573" y="2811156"/>
              <a:ext cx="968041" cy="3267516"/>
            </a:xfrm>
            <a:prstGeom prst="rect">
              <a:avLst/>
            </a:prstGeom>
            <a:solidFill>
              <a:srgbClr val="D5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6375340" y="2811156"/>
              <a:ext cx="229274" cy="6569117"/>
            </a:xfrm>
            <a:prstGeom prst="rect">
              <a:avLst/>
            </a:prstGeom>
            <a:solidFill>
              <a:srgbClr val="BFC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6079832" y="10860637"/>
              <a:ext cx="86616" cy="1236883"/>
            </a:xfrm>
            <a:custGeom>
              <a:avLst/>
              <a:gdLst>
                <a:gd name="T0" fmla="*/ 17 w 17"/>
                <a:gd name="T1" fmla="*/ 19 h 254"/>
                <a:gd name="T2" fmla="*/ 0 w 17"/>
                <a:gd name="T3" fmla="*/ 0 h 254"/>
                <a:gd name="T4" fmla="*/ 0 w 17"/>
                <a:gd name="T5" fmla="*/ 254 h 254"/>
                <a:gd name="T6" fmla="*/ 17 w 17"/>
                <a:gd name="T7" fmla="*/ 254 h 254"/>
                <a:gd name="T8" fmla="*/ 17 w 17"/>
                <a:gd name="T9" fmla="*/ 1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4">
                  <a:moveTo>
                    <a:pt x="17" y="19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7" y="254"/>
                  </a:lnTo>
                  <a:lnTo>
                    <a:pt x="17" y="19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050655" y="4325605"/>
              <a:ext cx="2068551" cy="112003"/>
            </a:xfrm>
            <a:custGeom>
              <a:avLst/>
              <a:gdLst>
                <a:gd name="T0" fmla="*/ 169 w 169"/>
                <a:gd name="T1" fmla="*/ 5 h 10"/>
                <a:gd name="T2" fmla="*/ 164 w 169"/>
                <a:gd name="T3" fmla="*/ 10 h 10"/>
                <a:gd name="T4" fmla="*/ 5 w 169"/>
                <a:gd name="T5" fmla="*/ 10 h 10"/>
                <a:gd name="T6" fmla="*/ 0 w 169"/>
                <a:gd name="T7" fmla="*/ 5 h 10"/>
                <a:gd name="T8" fmla="*/ 5 w 169"/>
                <a:gd name="T9" fmla="*/ 0 h 10"/>
                <a:gd name="T10" fmla="*/ 164 w 169"/>
                <a:gd name="T11" fmla="*/ 0 h 10"/>
                <a:gd name="T12" fmla="*/ 169 w 169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">
                  <a:moveTo>
                    <a:pt x="169" y="5"/>
                  </a:moveTo>
                  <a:cubicBezTo>
                    <a:pt x="169" y="8"/>
                    <a:pt x="167" y="10"/>
                    <a:pt x="16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906604" y="9774710"/>
              <a:ext cx="433073" cy="1305058"/>
            </a:xfrm>
            <a:custGeom>
              <a:avLst/>
              <a:gdLst>
                <a:gd name="T0" fmla="*/ 35 w 35"/>
                <a:gd name="T1" fmla="*/ 12 h 113"/>
                <a:gd name="T2" fmla="*/ 17 w 35"/>
                <a:gd name="T3" fmla="*/ 0 h 113"/>
                <a:gd name="T4" fmla="*/ 0 w 35"/>
                <a:gd name="T5" fmla="*/ 12 h 113"/>
                <a:gd name="T6" fmla="*/ 0 w 35"/>
                <a:gd name="T7" fmla="*/ 113 h 113"/>
                <a:gd name="T8" fmla="*/ 35 w 35"/>
                <a:gd name="T9" fmla="*/ 113 h 113"/>
                <a:gd name="T10" fmla="*/ 35 w 35"/>
                <a:gd name="T11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35" y="12"/>
                  </a:moveTo>
                  <a:cubicBezTo>
                    <a:pt x="35" y="12"/>
                    <a:pt x="29" y="0"/>
                    <a:pt x="17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5" y="113"/>
                    <a:pt x="35" y="113"/>
                    <a:pt x="35" y="113"/>
                  </a:cubicBezTo>
                  <a:lnTo>
                    <a:pt x="35" y="12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860751" y="9774710"/>
              <a:ext cx="524782" cy="58435"/>
            </a:xfrm>
            <a:prstGeom prst="rect">
              <a:avLst/>
            </a:pr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5407299" y="2708892"/>
              <a:ext cx="1370544" cy="112003"/>
            </a:xfrm>
            <a:custGeom>
              <a:avLst/>
              <a:gdLst>
                <a:gd name="T0" fmla="*/ 112 w 112"/>
                <a:gd name="T1" fmla="*/ 5 h 10"/>
                <a:gd name="T2" fmla="*/ 109 w 112"/>
                <a:gd name="T3" fmla="*/ 10 h 10"/>
                <a:gd name="T4" fmla="*/ 3 w 112"/>
                <a:gd name="T5" fmla="*/ 10 h 10"/>
                <a:gd name="T6" fmla="*/ 0 w 112"/>
                <a:gd name="T7" fmla="*/ 5 h 10"/>
                <a:gd name="T8" fmla="*/ 3 w 112"/>
                <a:gd name="T9" fmla="*/ 0 h 10"/>
                <a:gd name="T10" fmla="*/ 109 w 112"/>
                <a:gd name="T11" fmla="*/ 0 h 10"/>
                <a:gd name="T12" fmla="*/ 112 w 112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">
                  <a:moveTo>
                    <a:pt x="112" y="5"/>
                  </a:moveTo>
                  <a:cubicBezTo>
                    <a:pt x="112" y="8"/>
                    <a:pt x="111" y="10"/>
                    <a:pt x="10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2"/>
                    <a:pt x="112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90717" y="4992745"/>
              <a:ext cx="1054657" cy="43875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46" name="Group 139"/>
            <p:cNvGrpSpPr/>
            <p:nvPr/>
          </p:nvGrpSpPr>
          <p:grpSpPr>
            <a:xfrm rot="10800000">
              <a:off x="6263254" y="5168049"/>
              <a:ext cx="427976" cy="3983349"/>
              <a:chOff x="739775" y="2392363"/>
              <a:chExt cx="133350" cy="1298575"/>
            </a:xfrm>
          </p:grpSpPr>
          <p:sp>
            <p:nvSpPr>
              <p:cNvPr id="14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3923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19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447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669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493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20950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46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733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5987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257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52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6781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051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273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543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779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067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336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590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8860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114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384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65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29908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17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400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670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092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194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44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7182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198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242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51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2766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004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25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528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378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051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32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575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484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09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337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59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5861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11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385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655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739775" y="3690938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0800000">
              <a:off x="5555054" y="4914831"/>
              <a:ext cx="1136176" cy="126610"/>
            </a:xfrm>
            <a:prstGeom prst="rect">
              <a:avLst/>
            </a:prstGeom>
            <a:solidFill>
              <a:srgbClr val="3D3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31711" y="4733416"/>
            <a:ext cx="442220" cy="53546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98017" y="4733416"/>
            <a:ext cx="386275" cy="610051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出自【趣你的PPT】(微信:qunideppt)：最优质的PPT资源库"/>
          <p:cNvSpPr>
            <a:spLocks/>
          </p:cNvSpPr>
          <p:nvPr/>
        </p:nvSpPr>
        <p:spPr bwMode="auto">
          <a:xfrm>
            <a:off x="8786797" y="4821328"/>
            <a:ext cx="487507" cy="447548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出自【趣你的PPT】(微信:qunideppt)：最优质的PPT资源库"/>
          <p:cNvSpPr txBox="1"/>
          <p:nvPr/>
        </p:nvSpPr>
        <p:spPr>
          <a:xfrm>
            <a:off x="2782612" y="4767354"/>
            <a:ext cx="1476723" cy="484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id-ID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</a:t>
            </a:r>
            <a:endParaRPr 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出自【趣你的PPT】(微信:qunideppt)：最优质的PPT资源库"/>
          <p:cNvSpPr txBox="1"/>
          <p:nvPr/>
        </p:nvSpPr>
        <p:spPr>
          <a:xfrm>
            <a:off x="6037168" y="4767354"/>
            <a:ext cx="1476723" cy="484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id-ID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</a:t>
            </a:r>
            <a:endParaRPr lang="en-US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出自【趣你的PPT】(微信:qunideppt)：最优质的PPT资源库"/>
          <p:cNvSpPr txBox="1"/>
          <p:nvPr/>
        </p:nvSpPr>
        <p:spPr>
          <a:xfrm>
            <a:off x="9291724" y="4767354"/>
            <a:ext cx="1476723" cy="484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id-ID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5 %</a:t>
            </a:r>
            <a:endParaRPr 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" name="Group 204出自【趣你的PPT】(微信:qunideppt)：最优质的PPT资源库"/>
          <p:cNvGrpSpPr/>
          <p:nvPr/>
        </p:nvGrpSpPr>
        <p:grpSpPr>
          <a:xfrm>
            <a:off x="8106044" y="5441938"/>
            <a:ext cx="3148278" cy="1044560"/>
            <a:chOff x="805079" y="636132"/>
            <a:chExt cx="3148278" cy="1044560"/>
          </a:xfrm>
        </p:grpSpPr>
        <p:sp>
          <p:nvSpPr>
            <p:cNvPr id="206" name="出自【趣你的PPT】(微信:qunideppt)：最优质的PPT资源库"/>
            <p:cNvSpPr/>
            <p:nvPr/>
          </p:nvSpPr>
          <p:spPr>
            <a:xfrm>
              <a:off x="1671332" y="63613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07" name="出自【趣你的PPT】(微信:qunideppt)：最优质的PPT资源库"/>
            <p:cNvSpPr/>
            <p:nvPr/>
          </p:nvSpPr>
          <p:spPr>
            <a:xfrm>
              <a:off x="805079" y="942028"/>
              <a:ext cx="31482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8" name="Group 207出自【趣你的PPT】(微信:qunideppt)：最优质的PPT资源库"/>
          <p:cNvGrpSpPr/>
          <p:nvPr/>
        </p:nvGrpSpPr>
        <p:grpSpPr>
          <a:xfrm>
            <a:off x="4901421" y="5441938"/>
            <a:ext cx="3148494" cy="1044560"/>
            <a:chOff x="804971" y="636132"/>
            <a:chExt cx="3148494" cy="1044560"/>
          </a:xfrm>
        </p:grpSpPr>
        <p:sp>
          <p:nvSpPr>
            <p:cNvPr id="209" name="出自【趣你的PPT】(微信:qunideppt)：最优质的PPT资源库"/>
            <p:cNvSpPr/>
            <p:nvPr/>
          </p:nvSpPr>
          <p:spPr>
            <a:xfrm>
              <a:off x="1671332" y="63613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10" name="出自【趣你的PPT】(微信:qunideppt)：最优质的PPT资源库"/>
            <p:cNvSpPr/>
            <p:nvPr/>
          </p:nvSpPr>
          <p:spPr>
            <a:xfrm>
              <a:off x="804971" y="942028"/>
              <a:ext cx="314849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1" name="Group 210出自【趣你的PPT】(微信:qunideppt)：最优质的PPT资源库"/>
          <p:cNvGrpSpPr/>
          <p:nvPr/>
        </p:nvGrpSpPr>
        <p:grpSpPr>
          <a:xfrm>
            <a:off x="1749816" y="5441938"/>
            <a:ext cx="3042674" cy="1044560"/>
            <a:chOff x="857881" y="636132"/>
            <a:chExt cx="3042674" cy="1044560"/>
          </a:xfrm>
        </p:grpSpPr>
        <p:sp>
          <p:nvSpPr>
            <p:cNvPr id="212" name="出自【趣你的PPT】(微信:qunideppt)：最优质的PPT资源库"/>
            <p:cNvSpPr/>
            <p:nvPr/>
          </p:nvSpPr>
          <p:spPr>
            <a:xfrm>
              <a:off x="1671332" y="63613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13" name="出自【趣你的PPT】(微信:qunideppt)：最优质的PPT资源库"/>
            <p:cNvSpPr/>
            <p:nvPr/>
          </p:nvSpPr>
          <p:spPr>
            <a:xfrm>
              <a:off x="857881" y="942028"/>
              <a:ext cx="30426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4" name="Group 213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215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16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17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2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7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942020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944061" y="537295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095126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097167" y="537295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248232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250273" y="537295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出自【趣你的PPT】(微信:qunideppt)：最优质的PPT资源库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治疗结果及分析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56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0" y="0"/>
            <a:ext cx="12192000" cy="6903501"/>
            <a:chOff x="0" y="0"/>
            <a:chExt cx="12192000" cy="6903501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9035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2391435"/>
              <a:ext cx="7833360" cy="212063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03" y="2777938"/>
            <a:ext cx="1267200" cy="1267200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368014" y="2780257"/>
            <a:ext cx="5569486" cy="1297486"/>
            <a:chOff x="2368014" y="2714206"/>
            <a:chExt cx="5569486" cy="1297486"/>
          </a:xfrm>
        </p:grpSpPr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368014" y="2714206"/>
              <a:ext cx="546534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/>
              <a:r>
                <a:rPr lang="zh-CN" altLang="en-US" sz="54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54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2368014" y="3642360"/>
              <a:ext cx="5569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DISCUSSION AND REFERENCES</a:t>
              </a:r>
              <a:endParaRPr lang="zh-CN" altLang="en-US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2454007" y="3638652"/>
              <a:ext cx="5379353" cy="0"/>
            </a:xfrm>
            <a:prstGeom prst="line">
              <a:avLst/>
            </a:prstGeom>
            <a:ln w="12700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47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515807" y="2025134"/>
            <a:ext cx="1865760" cy="1865760"/>
            <a:chOff x="1447864" y="1680671"/>
            <a:chExt cx="1256032" cy="1256032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3793687"/>
                <a:gd name="adj3" fmla="val 1168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出自【趣你的PPT】(微信:qunideppt)：最优质的PPT资源库"/>
          <p:cNvSpPr/>
          <p:nvPr/>
        </p:nvSpPr>
        <p:spPr>
          <a:xfrm>
            <a:off x="6825359" y="5443849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54077" y="2647277"/>
            <a:ext cx="995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40%</a:t>
            </a:r>
            <a:endParaRPr lang="en-US" sz="3200" dirty="0">
              <a:solidFill>
                <a:schemeClr val="accent5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9179896" y="2025134"/>
            <a:ext cx="1865760" cy="1865760"/>
            <a:chOff x="1447864" y="1680671"/>
            <a:chExt cx="1256032" cy="1256032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9513426"/>
                <a:gd name="adj3" fmla="val 115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出自【趣你的PPT】(微信:qunideppt)：最优质的PPT资源库"/>
          <p:cNvSpPr/>
          <p:nvPr/>
        </p:nvSpPr>
        <p:spPr>
          <a:xfrm>
            <a:off x="9476229" y="5443849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618166" y="2647277"/>
            <a:ext cx="995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6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69%</a:t>
            </a:r>
            <a:endParaRPr lang="en-US" sz="3200" dirty="0">
              <a:solidFill>
                <a:schemeClr val="accent6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149439" y="2025134"/>
            <a:ext cx="1865760" cy="1865760"/>
            <a:chOff x="1447864" y="1680671"/>
            <a:chExt cx="1256032" cy="1256032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0"/>
                <a:gd name="adj3" fmla="val 11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1445772" y="5443849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587709" y="2647277"/>
            <a:ext cx="995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25%</a:t>
            </a:r>
            <a:endParaRPr lang="en-US" sz="3200" dirty="0">
              <a:solidFill>
                <a:schemeClr val="accent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3813528" y="2025134"/>
            <a:ext cx="1865760" cy="1865760"/>
            <a:chOff x="1447864" y="1680671"/>
            <a:chExt cx="1256032" cy="1256032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9513426"/>
                <a:gd name="adj3" fmla="val 1154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4109861" y="5443849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4251798" y="2647277"/>
            <a:ext cx="995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3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69%</a:t>
            </a:r>
            <a:endParaRPr lang="en-US" sz="3200" dirty="0">
              <a:solidFill>
                <a:schemeClr val="accent3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911732" y="4302820"/>
            <a:ext cx="2338080" cy="931595"/>
            <a:chOff x="4981719" y="4716932"/>
            <a:chExt cx="2338080" cy="931595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4985800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3575821" y="4302820"/>
            <a:ext cx="2338080" cy="931595"/>
            <a:chOff x="4981719" y="4716932"/>
            <a:chExt cx="2338080" cy="931595"/>
          </a:xfrm>
        </p:grpSpPr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4985800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278100" y="4302820"/>
            <a:ext cx="2338080" cy="931595"/>
            <a:chOff x="4981719" y="4716932"/>
            <a:chExt cx="2338080" cy="931595"/>
          </a:xfrm>
        </p:grpSpPr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4985800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8942189" y="4302820"/>
            <a:ext cx="2338080" cy="931595"/>
            <a:chOff x="4981719" y="4716932"/>
            <a:chExt cx="2338080" cy="931595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4985800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4058451" y="5551992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394362" y="5551992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773950" y="5551992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424819" y="5551992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28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7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991600" y="1678329"/>
            <a:ext cx="2067726" cy="5179671"/>
            <a:chOff x="10160239" y="4236138"/>
            <a:chExt cx="3784363" cy="9479863"/>
          </a:xfrm>
        </p:grpSpPr>
        <p:grpSp>
          <p:nvGrpSpPr>
            <p:cNvPr id="3" name="Group 18"/>
            <p:cNvGrpSpPr/>
            <p:nvPr/>
          </p:nvGrpSpPr>
          <p:grpSpPr>
            <a:xfrm>
              <a:off x="10160239" y="4236138"/>
              <a:ext cx="3784363" cy="9479863"/>
              <a:chOff x="10245962" y="3982224"/>
              <a:chExt cx="3885725" cy="9733776"/>
            </a:xfrm>
          </p:grpSpPr>
          <p:sp>
            <p:nvSpPr>
              <p:cNvPr id="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912623" y="7726307"/>
                <a:ext cx="533521" cy="547683"/>
              </a:xfrm>
              <a:prstGeom prst="rect">
                <a:avLst/>
              </a:prstGeom>
              <a:solidFill>
                <a:srgbClr val="2F31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72301" y="10294757"/>
                <a:ext cx="1378654" cy="1246453"/>
              </a:xfrm>
              <a:custGeom>
                <a:avLst/>
                <a:gdLst>
                  <a:gd name="T0" fmla="*/ 287 w 287"/>
                  <a:gd name="T1" fmla="*/ 0 h 260"/>
                  <a:gd name="T2" fmla="*/ 150 w 287"/>
                  <a:gd name="T3" fmla="*/ 148 h 260"/>
                  <a:gd name="T4" fmla="*/ 150 w 287"/>
                  <a:gd name="T5" fmla="*/ 260 h 260"/>
                  <a:gd name="T6" fmla="*/ 0 w 287"/>
                  <a:gd name="T7" fmla="*/ 260 h 260"/>
                  <a:gd name="T8" fmla="*/ 0 w 287"/>
                  <a:gd name="T9" fmla="*/ 67 h 260"/>
                  <a:gd name="T10" fmla="*/ 287 w 287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7" h="260">
                    <a:moveTo>
                      <a:pt x="287" y="0"/>
                    </a:moveTo>
                    <a:cubicBezTo>
                      <a:pt x="287" y="0"/>
                      <a:pt x="265" y="66"/>
                      <a:pt x="150" y="148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F89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38780" y="8198449"/>
                <a:ext cx="1100091" cy="235126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39251" y="8165398"/>
                <a:ext cx="1473081" cy="977335"/>
              </a:xfrm>
              <a:custGeom>
                <a:avLst/>
                <a:gdLst>
                  <a:gd name="T0" fmla="*/ 81 w 307"/>
                  <a:gd name="T1" fmla="*/ 193 h 203"/>
                  <a:gd name="T2" fmla="*/ 265 w 307"/>
                  <a:gd name="T3" fmla="*/ 113 h 203"/>
                  <a:gd name="T4" fmla="*/ 297 w 307"/>
                  <a:gd name="T5" fmla="*/ 43 h 203"/>
                  <a:gd name="T6" fmla="*/ 226 w 307"/>
                  <a:gd name="T7" fmla="*/ 11 h 203"/>
                  <a:gd name="T8" fmla="*/ 43 w 307"/>
                  <a:gd name="T9" fmla="*/ 91 h 203"/>
                  <a:gd name="T10" fmla="*/ 11 w 307"/>
                  <a:gd name="T11" fmla="*/ 161 h 203"/>
                  <a:gd name="T12" fmla="*/ 81 w 307"/>
                  <a:gd name="T13" fmla="*/ 19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203">
                    <a:moveTo>
                      <a:pt x="81" y="193"/>
                    </a:moveTo>
                    <a:cubicBezTo>
                      <a:pt x="265" y="113"/>
                      <a:pt x="265" y="113"/>
                      <a:pt x="265" y="113"/>
                    </a:cubicBezTo>
                    <a:cubicBezTo>
                      <a:pt x="293" y="103"/>
                      <a:pt x="307" y="72"/>
                      <a:pt x="297" y="43"/>
                    </a:cubicBezTo>
                    <a:cubicBezTo>
                      <a:pt x="286" y="15"/>
                      <a:pt x="255" y="0"/>
                      <a:pt x="226" y="1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15" y="101"/>
                      <a:pt x="0" y="132"/>
                      <a:pt x="11" y="161"/>
                    </a:cubicBezTo>
                    <a:cubicBezTo>
                      <a:pt x="21" y="189"/>
                      <a:pt x="53" y="203"/>
                      <a:pt x="81" y="193"/>
                    </a:cubicBezTo>
                    <a:close/>
                  </a:path>
                </a:pathLst>
              </a:custGeom>
              <a:solidFill>
                <a:srgbClr val="F89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72301" y="8727248"/>
                <a:ext cx="1491968" cy="2105750"/>
              </a:xfrm>
              <a:custGeom>
                <a:avLst/>
                <a:gdLst>
                  <a:gd name="T0" fmla="*/ 230 w 311"/>
                  <a:gd name="T1" fmla="*/ 245 h 439"/>
                  <a:gd name="T2" fmla="*/ 268 w 311"/>
                  <a:gd name="T3" fmla="*/ 229 h 439"/>
                  <a:gd name="T4" fmla="*/ 300 w 311"/>
                  <a:gd name="T5" fmla="*/ 159 h 439"/>
                  <a:gd name="T6" fmla="*/ 237 w 311"/>
                  <a:gd name="T7" fmla="*/ 125 h 439"/>
                  <a:gd name="T8" fmla="*/ 265 w 311"/>
                  <a:gd name="T9" fmla="*/ 113 h 439"/>
                  <a:gd name="T10" fmla="*/ 297 w 311"/>
                  <a:gd name="T11" fmla="*/ 42 h 439"/>
                  <a:gd name="T12" fmla="*/ 227 w 311"/>
                  <a:gd name="T13" fmla="*/ 10 h 439"/>
                  <a:gd name="T14" fmla="*/ 43 w 311"/>
                  <a:gd name="T15" fmla="*/ 90 h 439"/>
                  <a:gd name="T16" fmla="*/ 11 w 311"/>
                  <a:gd name="T17" fmla="*/ 160 h 439"/>
                  <a:gd name="T18" fmla="*/ 74 w 311"/>
                  <a:gd name="T19" fmla="*/ 194 h 439"/>
                  <a:gd name="T20" fmla="*/ 46 w 311"/>
                  <a:gd name="T21" fmla="*/ 206 h 439"/>
                  <a:gd name="T22" fmla="*/ 14 w 311"/>
                  <a:gd name="T23" fmla="*/ 276 h 439"/>
                  <a:gd name="T24" fmla="*/ 83 w 311"/>
                  <a:gd name="T25" fmla="*/ 309 h 439"/>
                  <a:gd name="T26" fmla="*/ 43 w 311"/>
                  <a:gd name="T27" fmla="*/ 326 h 439"/>
                  <a:gd name="T28" fmla="*/ 11 w 311"/>
                  <a:gd name="T29" fmla="*/ 396 h 439"/>
                  <a:gd name="T30" fmla="*/ 81 w 311"/>
                  <a:gd name="T31" fmla="*/ 428 h 439"/>
                  <a:gd name="T32" fmla="*/ 265 w 311"/>
                  <a:gd name="T33" fmla="*/ 349 h 439"/>
                  <a:gd name="T34" fmla="*/ 297 w 311"/>
                  <a:gd name="T35" fmla="*/ 279 h 439"/>
                  <a:gd name="T36" fmla="*/ 230 w 311"/>
                  <a:gd name="T37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1" h="439">
                    <a:moveTo>
                      <a:pt x="230" y="245"/>
                    </a:moveTo>
                    <a:cubicBezTo>
                      <a:pt x="268" y="229"/>
                      <a:pt x="268" y="229"/>
                      <a:pt x="268" y="229"/>
                    </a:cubicBezTo>
                    <a:cubicBezTo>
                      <a:pt x="296" y="219"/>
                      <a:pt x="311" y="187"/>
                      <a:pt x="300" y="159"/>
                    </a:cubicBezTo>
                    <a:cubicBezTo>
                      <a:pt x="291" y="133"/>
                      <a:pt x="263" y="119"/>
                      <a:pt x="237" y="125"/>
                    </a:cubicBezTo>
                    <a:cubicBezTo>
                      <a:pt x="265" y="113"/>
                      <a:pt x="265" y="113"/>
                      <a:pt x="265" y="113"/>
                    </a:cubicBezTo>
                    <a:cubicBezTo>
                      <a:pt x="293" y="102"/>
                      <a:pt x="307" y="71"/>
                      <a:pt x="297" y="42"/>
                    </a:cubicBezTo>
                    <a:cubicBezTo>
                      <a:pt x="286" y="14"/>
                      <a:pt x="255" y="0"/>
                      <a:pt x="227" y="1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14" y="100"/>
                      <a:pt x="0" y="132"/>
                      <a:pt x="11" y="160"/>
                    </a:cubicBezTo>
                    <a:cubicBezTo>
                      <a:pt x="21" y="186"/>
                      <a:pt x="48" y="200"/>
                      <a:pt x="74" y="194"/>
                    </a:cubicBezTo>
                    <a:cubicBezTo>
                      <a:pt x="46" y="206"/>
                      <a:pt x="46" y="206"/>
                      <a:pt x="46" y="206"/>
                    </a:cubicBezTo>
                    <a:cubicBezTo>
                      <a:pt x="18" y="217"/>
                      <a:pt x="4" y="248"/>
                      <a:pt x="14" y="276"/>
                    </a:cubicBezTo>
                    <a:cubicBezTo>
                      <a:pt x="25" y="304"/>
                      <a:pt x="55" y="319"/>
                      <a:pt x="83" y="309"/>
                    </a:cubicBezTo>
                    <a:cubicBezTo>
                      <a:pt x="43" y="326"/>
                      <a:pt x="43" y="326"/>
                      <a:pt x="43" y="326"/>
                    </a:cubicBezTo>
                    <a:cubicBezTo>
                      <a:pt x="14" y="337"/>
                      <a:pt x="0" y="368"/>
                      <a:pt x="11" y="396"/>
                    </a:cubicBezTo>
                    <a:cubicBezTo>
                      <a:pt x="21" y="425"/>
                      <a:pt x="53" y="439"/>
                      <a:pt x="81" y="428"/>
                    </a:cubicBezTo>
                    <a:cubicBezTo>
                      <a:pt x="265" y="349"/>
                      <a:pt x="265" y="349"/>
                      <a:pt x="265" y="349"/>
                    </a:cubicBezTo>
                    <a:cubicBezTo>
                      <a:pt x="293" y="339"/>
                      <a:pt x="307" y="307"/>
                      <a:pt x="297" y="279"/>
                    </a:cubicBezTo>
                    <a:cubicBezTo>
                      <a:pt x="287" y="252"/>
                      <a:pt x="257" y="237"/>
                      <a:pt x="230" y="245"/>
                    </a:cubicBezTo>
                    <a:close/>
                  </a:path>
                </a:pathLst>
              </a:custGeom>
              <a:solidFill>
                <a:srgbClr val="F89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245962" y="3982224"/>
                <a:ext cx="3885725" cy="3871561"/>
              </a:xfrm>
              <a:custGeom>
                <a:avLst/>
                <a:gdLst>
                  <a:gd name="T0" fmla="*/ 404 w 809"/>
                  <a:gd name="T1" fmla="*/ 60 h 808"/>
                  <a:gd name="T2" fmla="*/ 60 w 809"/>
                  <a:gd name="T3" fmla="*/ 404 h 808"/>
                  <a:gd name="T4" fmla="*/ 404 w 809"/>
                  <a:gd name="T5" fmla="*/ 748 h 808"/>
                  <a:gd name="T6" fmla="*/ 748 w 809"/>
                  <a:gd name="T7" fmla="*/ 404 h 808"/>
                  <a:gd name="T8" fmla="*/ 404 w 809"/>
                  <a:gd name="T9" fmla="*/ 60 h 808"/>
                  <a:gd name="T10" fmla="*/ 404 w 809"/>
                  <a:gd name="T11" fmla="*/ 808 h 808"/>
                  <a:gd name="T12" fmla="*/ 0 w 809"/>
                  <a:gd name="T13" fmla="*/ 404 h 808"/>
                  <a:gd name="T14" fmla="*/ 404 w 809"/>
                  <a:gd name="T15" fmla="*/ 0 h 808"/>
                  <a:gd name="T16" fmla="*/ 809 w 809"/>
                  <a:gd name="T17" fmla="*/ 404 h 808"/>
                  <a:gd name="T18" fmla="*/ 404 w 809"/>
                  <a:gd name="T19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9" h="808">
                    <a:moveTo>
                      <a:pt x="404" y="60"/>
                    </a:moveTo>
                    <a:cubicBezTo>
                      <a:pt x="215" y="60"/>
                      <a:pt x="60" y="214"/>
                      <a:pt x="60" y="404"/>
                    </a:cubicBezTo>
                    <a:cubicBezTo>
                      <a:pt x="60" y="593"/>
                      <a:pt x="215" y="748"/>
                      <a:pt x="404" y="748"/>
                    </a:cubicBezTo>
                    <a:cubicBezTo>
                      <a:pt x="594" y="748"/>
                      <a:pt x="748" y="593"/>
                      <a:pt x="748" y="404"/>
                    </a:cubicBezTo>
                    <a:cubicBezTo>
                      <a:pt x="748" y="214"/>
                      <a:pt x="594" y="60"/>
                      <a:pt x="404" y="60"/>
                    </a:cubicBezTo>
                    <a:close/>
                    <a:moveTo>
                      <a:pt x="404" y="808"/>
                    </a:moveTo>
                    <a:cubicBezTo>
                      <a:pt x="181" y="808"/>
                      <a:pt x="0" y="627"/>
                      <a:pt x="0" y="404"/>
                    </a:cubicBezTo>
                    <a:cubicBezTo>
                      <a:pt x="0" y="181"/>
                      <a:pt x="181" y="0"/>
                      <a:pt x="404" y="0"/>
                    </a:cubicBezTo>
                    <a:cubicBezTo>
                      <a:pt x="627" y="0"/>
                      <a:pt x="809" y="181"/>
                      <a:pt x="809" y="404"/>
                    </a:cubicBezTo>
                    <a:cubicBezTo>
                      <a:pt x="809" y="627"/>
                      <a:pt x="627" y="808"/>
                      <a:pt x="404" y="8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977783" y="8755576"/>
                <a:ext cx="1935779" cy="2785634"/>
              </a:xfrm>
              <a:custGeom>
                <a:avLst/>
                <a:gdLst>
                  <a:gd name="T0" fmla="*/ 364 w 403"/>
                  <a:gd name="T1" fmla="*/ 50 h 581"/>
                  <a:gd name="T2" fmla="*/ 268 w 403"/>
                  <a:gd name="T3" fmla="*/ 7 h 581"/>
                  <a:gd name="T4" fmla="*/ 206 w 403"/>
                  <a:gd name="T5" fmla="*/ 4 h 581"/>
                  <a:gd name="T6" fmla="*/ 105 w 403"/>
                  <a:gd name="T7" fmla="*/ 4 h 581"/>
                  <a:gd name="T8" fmla="*/ 63 w 403"/>
                  <a:gd name="T9" fmla="*/ 4 h 581"/>
                  <a:gd name="T10" fmla="*/ 0 w 403"/>
                  <a:gd name="T11" fmla="*/ 60 h 581"/>
                  <a:gd name="T12" fmla="*/ 0 w 403"/>
                  <a:gd name="T13" fmla="*/ 103 h 581"/>
                  <a:gd name="T14" fmla="*/ 0 w 403"/>
                  <a:gd name="T15" fmla="*/ 405 h 581"/>
                  <a:gd name="T16" fmla="*/ 93 w 403"/>
                  <a:gd name="T17" fmla="*/ 508 h 581"/>
                  <a:gd name="T18" fmla="*/ 93 w 403"/>
                  <a:gd name="T19" fmla="*/ 581 h 581"/>
                  <a:gd name="T20" fmla="*/ 258 w 403"/>
                  <a:gd name="T21" fmla="*/ 581 h 581"/>
                  <a:gd name="T22" fmla="*/ 258 w 403"/>
                  <a:gd name="T23" fmla="*/ 448 h 581"/>
                  <a:gd name="T24" fmla="*/ 258 w 403"/>
                  <a:gd name="T25" fmla="*/ 415 h 581"/>
                  <a:gd name="T26" fmla="*/ 141 w 403"/>
                  <a:gd name="T27" fmla="*/ 111 h 581"/>
                  <a:gd name="T28" fmla="*/ 237 w 403"/>
                  <a:gd name="T29" fmla="*/ 113 h 581"/>
                  <a:gd name="T30" fmla="*/ 319 w 403"/>
                  <a:gd name="T31" fmla="*/ 149 h 581"/>
                  <a:gd name="T32" fmla="*/ 391 w 403"/>
                  <a:gd name="T33" fmla="*/ 122 h 581"/>
                  <a:gd name="T34" fmla="*/ 364 w 403"/>
                  <a:gd name="T35" fmla="*/ 5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3" h="581">
                    <a:moveTo>
                      <a:pt x="364" y="50"/>
                    </a:moveTo>
                    <a:cubicBezTo>
                      <a:pt x="268" y="7"/>
                      <a:pt x="268" y="7"/>
                      <a:pt x="268" y="7"/>
                    </a:cubicBezTo>
                    <a:cubicBezTo>
                      <a:pt x="254" y="0"/>
                      <a:pt x="213" y="4"/>
                      <a:pt x="206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31" y="4"/>
                      <a:pt x="0" y="27"/>
                      <a:pt x="0" y="6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405"/>
                      <a:pt x="0" y="405"/>
                      <a:pt x="0" y="405"/>
                    </a:cubicBezTo>
                    <a:cubicBezTo>
                      <a:pt x="0" y="459"/>
                      <a:pt x="42" y="503"/>
                      <a:pt x="93" y="508"/>
                    </a:cubicBezTo>
                    <a:cubicBezTo>
                      <a:pt x="93" y="581"/>
                      <a:pt x="93" y="581"/>
                      <a:pt x="93" y="581"/>
                    </a:cubicBezTo>
                    <a:cubicBezTo>
                      <a:pt x="258" y="581"/>
                      <a:pt x="258" y="581"/>
                      <a:pt x="258" y="581"/>
                    </a:cubicBezTo>
                    <a:cubicBezTo>
                      <a:pt x="258" y="448"/>
                      <a:pt x="258" y="448"/>
                      <a:pt x="258" y="448"/>
                    </a:cubicBezTo>
                    <a:cubicBezTo>
                      <a:pt x="258" y="415"/>
                      <a:pt x="258" y="415"/>
                      <a:pt x="258" y="415"/>
                    </a:cubicBezTo>
                    <a:cubicBezTo>
                      <a:pt x="258" y="228"/>
                      <a:pt x="141" y="111"/>
                      <a:pt x="141" y="111"/>
                    </a:cubicBezTo>
                    <a:cubicBezTo>
                      <a:pt x="141" y="111"/>
                      <a:pt x="213" y="111"/>
                      <a:pt x="237" y="113"/>
                    </a:cubicBezTo>
                    <a:cubicBezTo>
                      <a:pt x="261" y="116"/>
                      <a:pt x="319" y="149"/>
                      <a:pt x="319" y="149"/>
                    </a:cubicBezTo>
                    <a:cubicBezTo>
                      <a:pt x="346" y="162"/>
                      <a:pt x="379" y="150"/>
                      <a:pt x="391" y="122"/>
                    </a:cubicBezTo>
                    <a:cubicBezTo>
                      <a:pt x="403" y="95"/>
                      <a:pt x="392" y="62"/>
                      <a:pt x="364" y="50"/>
                    </a:cubicBezTo>
                    <a:close/>
                  </a:path>
                </a:pathLst>
              </a:custGeom>
              <a:solidFill>
                <a:srgbClr val="FBBB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308283" y="11498718"/>
                <a:ext cx="1742204" cy="22172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214792" y="11498718"/>
                <a:ext cx="835693" cy="22172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4" name="出自【趣你的PPT】(微信:qunideppt)：最优质的PPT资源库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78645411"/>
                </p:ext>
              </p:extLst>
            </p:nvPr>
          </p:nvGraphicFramePr>
          <p:xfrm>
            <a:off x="10409878" y="4658741"/>
            <a:ext cx="3335665" cy="289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7369675" y="1793905"/>
            <a:ext cx="1499233" cy="535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15 %</a:t>
            </a:r>
            <a:endParaRPr 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69675" y="3980075"/>
            <a:ext cx="1499233" cy="535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d-ID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25 %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767888" y="1793903"/>
            <a:ext cx="1499233" cy="535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25 %</a:t>
            </a:r>
            <a:endParaRPr 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767888" y="3980074"/>
            <a:ext cx="1499233" cy="535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d-ID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35 %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55743" y="4571678"/>
            <a:ext cx="223166" cy="223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2691571" y="4583819"/>
            <a:ext cx="223166" cy="2231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55743" y="5049582"/>
            <a:ext cx="223166" cy="223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2691571" y="5049582"/>
            <a:ext cx="223166" cy="2231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052905" y="4499645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022982" y="4499645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052905" y="498530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3022982" y="498530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7379122" y="4515790"/>
            <a:ext cx="2262589" cy="1506225"/>
            <a:chOff x="1019643" y="636132"/>
            <a:chExt cx="2262589" cy="1506225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1019643" y="63613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019643" y="942028"/>
              <a:ext cx="22625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  <a:endPara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379122" y="2340955"/>
            <a:ext cx="2262589" cy="1506225"/>
            <a:chOff x="1019643" y="636132"/>
            <a:chExt cx="2262589" cy="1506225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019643" y="63613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019643" y="942028"/>
              <a:ext cx="22625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  <a:endPara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9767888" y="4515790"/>
            <a:ext cx="2262589" cy="1506225"/>
            <a:chOff x="1019643" y="636132"/>
            <a:chExt cx="2262589" cy="1506225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1019643" y="63613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019643" y="942028"/>
              <a:ext cx="22625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  <a:endPara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9767888" y="2340955"/>
            <a:ext cx="2262589" cy="1506225"/>
            <a:chOff x="1019643" y="636132"/>
            <a:chExt cx="2262589" cy="1506225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019643" y="63613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19643" y="942028"/>
              <a:ext cx="22625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  <a:endPara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出自【趣你的PPT】(微信:qunideppt)：最优质的PPT资源库"/>
          <p:cNvSpPr/>
          <p:nvPr/>
        </p:nvSpPr>
        <p:spPr>
          <a:xfrm>
            <a:off x="769158" y="16928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文献资料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6892" y="2167910"/>
            <a:ext cx="325171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单击添加标题，建议您在展示时采用微软雅黑字体，该原创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，该原创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。</a:t>
            </a: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28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0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932922" y="1601153"/>
            <a:ext cx="4244975" cy="4244975"/>
            <a:chOff x="5775950" y="1378302"/>
            <a:chExt cx="4244975" cy="4244975"/>
          </a:xfrm>
        </p:grpSpPr>
        <p:grpSp>
          <p:nvGrpSpPr>
            <p:cNvPr id="4" name="그룹 2"/>
            <p:cNvGrpSpPr/>
            <p:nvPr/>
          </p:nvGrpSpPr>
          <p:grpSpPr>
            <a:xfrm>
              <a:off x="6866562" y="1589440"/>
              <a:ext cx="1444625" cy="879475"/>
              <a:chOff x="5070475" y="1906588"/>
              <a:chExt cx="1444625" cy="879475"/>
            </a:xfrm>
          </p:grpSpPr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0475" y="1906588"/>
                <a:ext cx="1444625" cy="879475"/>
              </a:xfrm>
              <a:custGeom>
                <a:avLst/>
                <a:gdLst>
                  <a:gd name="T0" fmla="*/ 69 w 384"/>
                  <a:gd name="T1" fmla="*/ 0 h 234"/>
                  <a:gd name="T2" fmla="*/ 384 w 384"/>
                  <a:gd name="T3" fmla="*/ 0 h 234"/>
                  <a:gd name="T4" fmla="*/ 384 w 384"/>
                  <a:gd name="T5" fmla="*/ 234 h 234"/>
                  <a:gd name="T6" fmla="*/ 0 w 384"/>
                  <a:gd name="T7" fmla="*/ 234 h 234"/>
                  <a:gd name="T8" fmla="*/ 0 w 384"/>
                  <a:gd name="T9" fmla="*/ 129 h 234"/>
                  <a:gd name="T10" fmla="*/ 69 w 384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69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234"/>
                      <a:pt x="384" y="234"/>
                      <a:pt x="384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5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0475" y="1906588"/>
                <a:ext cx="258763" cy="879475"/>
              </a:xfrm>
              <a:custGeom>
                <a:avLst/>
                <a:gdLst>
                  <a:gd name="T0" fmla="*/ 69 w 69"/>
                  <a:gd name="T1" fmla="*/ 0 h 234"/>
                  <a:gd name="T2" fmla="*/ 21 w 69"/>
                  <a:gd name="T3" fmla="*/ 121 h 234"/>
                  <a:gd name="T4" fmla="*/ 21 w 69"/>
                  <a:gd name="T5" fmla="*/ 234 h 234"/>
                  <a:gd name="T6" fmla="*/ 0 w 69"/>
                  <a:gd name="T7" fmla="*/ 234 h 234"/>
                  <a:gd name="T8" fmla="*/ 0 w 69"/>
                  <a:gd name="T9" fmla="*/ 129 h 234"/>
                  <a:gd name="T10" fmla="*/ 69 w 69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69" y="0"/>
                    </a:moveTo>
                    <a:cubicBezTo>
                      <a:pt x="15" y="60"/>
                      <a:pt x="21" y="121"/>
                      <a:pt x="21" y="121"/>
                    </a:cubicBezTo>
                    <a:cubicBezTo>
                      <a:pt x="21" y="234"/>
                      <a:pt x="21" y="234"/>
                      <a:pt x="21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6"/>
                      <a:pt x="67" y="1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7" name="그룹 4"/>
            <p:cNvGrpSpPr/>
            <p:nvPr/>
          </p:nvGrpSpPr>
          <p:grpSpPr>
            <a:xfrm>
              <a:off x="8927137" y="2468915"/>
              <a:ext cx="879475" cy="1443037"/>
              <a:chOff x="7131050" y="2786063"/>
              <a:chExt cx="879475" cy="1443037"/>
            </a:xfrm>
          </p:grpSpPr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2786063"/>
                <a:ext cx="879475" cy="1443037"/>
              </a:xfrm>
              <a:custGeom>
                <a:avLst/>
                <a:gdLst>
                  <a:gd name="T0" fmla="*/ 234 w 234"/>
                  <a:gd name="T1" fmla="*/ 69 h 384"/>
                  <a:gd name="T2" fmla="*/ 234 w 234"/>
                  <a:gd name="T3" fmla="*/ 384 h 384"/>
                  <a:gd name="T4" fmla="*/ 0 w 234"/>
                  <a:gd name="T5" fmla="*/ 384 h 384"/>
                  <a:gd name="T6" fmla="*/ 0 w 234"/>
                  <a:gd name="T7" fmla="*/ 0 h 384"/>
                  <a:gd name="T8" fmla="*/ 106 w 234"/>
                  <a:gd name="T9" fmla="*/ 0 h 384"/>
                  <a:gd name="T10" fmla="*/ 234 w 234"/>
                  <a:gd name="T11" fmla="*/ 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4">
                    <a:moveTo>
                      <a:pt x="234" y="69"/>
                    </a:moveTo>
                    <a:cubicBezTo>
                      <a:pt x="234" y="384"/>
                      <a:pt x="234" y="384"/>
                      <a:pt x="234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10" y="0"/>
                      <a:pt x="234" y="69"/>
                      <a:pt x="234" y="6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2786063"/>
                <a:ext cx="879475" cy="258762"/>
              </a:xfrm>
              <a:custGeom>
                <a:avLst/>
                <a:gdLst>
                  <a:gd name="T0" fmla="*/ 234 w 234"/>
                  <a:gd name="T1" fmla="*/ 69 h 69"/>
                  <a:gd name="T2" fmla="*/ 114 w 234"/>
                  <a:gd name="T3" fmla="*/ 21 h 69"/>
                  <a:gd name="T4" fmla="*/ 0 w 234"/>
                  <a:gd name="T5" fmla="*/ 21 h 69"/>
                  <a:gd name="T6" fmla="*/ 0 w 234"/>
                  <a:gd name="T7" fmla="*/ 0 h 69"/>
                  <a:gd name="T8" fmla="*/ 106 w 234"/>
                  <a:gd name="T9" fmla="*/ 0 h 69"/>
                  <a:gd name="T10" fmla="*/ 234 w 234"/>
                  <a:gd name="T1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9">
                    <a:moveTo>
                      <a:pt x="234" y="69"/>
                    </a:moveTo>
                    <a:cubicBezTo>
                      <a:pt x="175" y="16"/>
                      <a:pt x="114" y="21"/>
                      <a:pt x="11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08" y="0"/>
                      <a:pt x="234" y="67"/>
                      <a:pt x="234" y="69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0" name="그룹 6"/>
            <p:cNvGrpSpPr/>
            <p:nvPr/>
          </p:nvGrpSpPr>
          <p:grpSpPr>
            <a:xfrm>
              <a:off x="7482512" y="4532665"/>
              <a:ext cx="1444625" cy="879475"/>
              <a:chOff x="5686425" y="4849813"/>
              <a:chExt cx="1444625" cy="879475"/>
            </a:xfrm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86425" y="4849813"/>
                <a:ext cx="1444625" cy="879475"/>
              </a:xfrm>
              <a:custGeom>
                <a:avLst/>
                <a:gdLst>
                  <a:gd name="T0" fmla="*/ 315 w 384"/>
                  <a:gd name="T1" fmla="*/ 234 h 234"/>
                  <a:gd name="T2" fmla="*/ 0 w 384"/>
                  <a:gd name="T3" fmla="*/ 234 h 234"/>
                  <a:gd name="T4" fmla="*/ 0 w 384"/>
                  <a:gd name="T5" fmla="*/ 0 h 234"/>
                  <a:gd name="T6" fmla="*/ 384 w 384"/>
                  <a:gd name="T7" fmla="*/ 0 h 234"/>
                  <a:gd name="T8" fmla="*/ 384 w 384"/>
                  <a:gd name="T9" fmla="*/ 105 h 234"/>
                  <a:gd name="T10" fmla="*/ 315 w 384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315" y="234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4" y="209"/>
                      <a:pt x="315" y="234"/>
                      <a:pt x="315" y="2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4849813"/>
                <a:ext cx="258762" cy="879475"/>
              </a:xfrm>
              <a:custGeom>
                <a:avLst/>
                <a:gdLst>
                  <a:gd name="T0" fmla="*/ 0 w 69"/>
                  <a:gd name="T1" fmla="*/ 234 h 234"/>
                  <a:gd name="T2" fmla="*/ 48 w 69"/>
                  <a:gd name="T3" fmla="*/ 113 h 234"/>
                  <a:gd name="T4" fmla="*/ 48 w 69"/>
                  <a:gd name="T5" fmla="*/ 0 h 234"/>
                  <a:gd name="T6" fmla="*/ 69 w 69"/>
                  <a:gd name="T7" fmla="*/ 0 h 234"/>
                  <a:gd name="T8" fmla="*/ 69 w 69"/>
                  <a:gd name="T9" fmla="*/ 105 h 234"/>
                  <a:gd name="T10" fmla="*/ 0 w 69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0" y="234"/>
                    </a:moveTo>
                    <a:cubicBezTo>
                      <a:pt x="54" y="174"/>
                      <a:pt x="48" y="113"/>
                      <a:pt x="48" y="11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207"/>
                      <a:pt x="2" y="233"/>
                      <a:pt x="0" y="234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3" name="그룹 8"/>
            <p:cNvGrpSpPr/>
            <p:nvPr/>
          </p:nvGrpSpPr>
          <p:grpSpPr>
            <a:xfrm>
              <a:off x="5987087" y="3084865"/>
              <a:ext cx="879475" cy="1447800"/>
              <a:chOff x="4191000" y="3402013"/>
              <a:chExt cx="879475" cy="1447800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3402013"/>
                <a:ext cx="879475" cy="1447800"/>
              </a:xfrm>
              <a:custGeom>
                <a:avLst/>
                <a:gdLst>
                  <a:gd name="T0" fmla="*/ 0 w 234"/>
                  <a:gd name="T1" fmla="*/ 315 h 385"/>
                  <a:gd name="T2" fmla="*/ 0 w 234"/>
                  <a:gd name="T3" fmla="*/ 0 h 385"/>
                  <a:gd name="T4" fmla="*/ 234 w 234"/>
                  <a:gd name="T5" fmla="*/ 0 h 385"/>
                  <a:gd name="T6" fmla="*/ 234 w 234"/>
                  <a:gd name="T7" fmla="*/ 385 h 385"/>
                  <a:gd name="T8" fmla="*/ 128 w 234"/>
                  <a:gd name="T9" fmla="*/ 385 h 385"/>
                  <a:gd name="T10" fmla="*/ 0 w 234"/>
                  <a:gd name="T11" fmla="*/ 31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5">
                    <a:moveTo>
                      <a:pt x="0" y="3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385"/>
                      <a:pt x="234" y="385"/>
                      <a:pt x="234" y="385"/>
                    </a:cubicBezTo>
                    <a:cubicBezTo>
                      <a:pt x="128" y="385"/>
                      <a:pt x="128" y="385"/>
                      <a:pt x="128" y="385"/>
                    </a:cubicBezTo>
                    <a:cubicBezTo>
                      <a:pt x="24" y="385"/>
                      <a:pt x="0" y="315"/>
                      <a:pt x="0" y="31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/>
                <a:endParaRPr lang="en-US" altLang="en-US" sz="24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4586288"/>
                <a:ext cx="879475" cy="263525"/>
              </a:xfrm>
              <a:custGeom>
                <a:avLst/>
                <a:gdLst>
                  <a:gd name="T0" fmla="*/ 0 w 234"/>
                  <a:gd name="T1" fmla="*/ 0 h 70"/>
                  <a:gd name="T2" fmla="*/ 120 w 234"/>
                  <a:gd name="T3" fmla="*/ 48 h 70"/>
                  <a:gd name="T4" fmla="*/ 234 w 234"/>
                  <a:gd name="T5" fmla="*/ 48 h 70"/>
                  <a:gd name="T6" fmla="*/ 234 w 234"/>
                  <a:gd name="T7" fmla="*/ 70 h 70"/>
                  <a:gd name="T8" fmla="*/ 128 w 234"/>
                  <a:gd name="T9" fmla="*/ 70 h 70"/>
                  <a:gd name="T10" fmla="*/ 0 w 234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70">
                    <a:moveTo>
                      <a:pt x="0" y="0"/>
                    </a:moveTo>
                    <a:cubicBezTo>
                      <a:pt x="59" y="54"/>
                      <a:pt x="120" y="48"/>
                      <a:pt x="120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4" y="70"/>
                      <a:pt x="234" y="70"/>
                      <a:pt x="234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26" y="70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SF UI Display Thin" charset="0"/>
                  <a:ea typeface="SF UI Display Thin" charset="0"/>
                  <a:cs typeface="SF UI Display Thin" charset="0"/>
                </a:endParaRPr>
              </a:p>
            </p:txBody>
          </p:sp>
        </p:grpSp>
        <p:grpSp>
          <p:nvGrpSpPr>
            <p:cNvPr id="16" name="그룹 7"/>
            <p:cNvGrpSpPr/>
            <p:nvPr/>
          </p:nvGrpSpPr>
          <p:grpSpPr>
            <a:xfrm>
              <a:off x="5987087" y="4269140"/>
              <a:ext cx="2413000" cy="1354137"/>
              <a:chOff x="4191000" y="4586288"/>
              <a:chExt cx="2413000" cy="1354137"/>
            </a:xfrm>
          </p:grpSpPr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4586288"/>
                <a:ext cx="2270125" cy="1354137"/>
              </a:xfrm>
              <a:custGeom>
                <a:avLst/>
                <a:gdLst>
                  <a:gd name="T0" fmla="*/ 419 w 604"/>
                  <a:gd name="T1" fmla="*/ 70 h 360"/>
                  <a:gd name="T2" fmla="*/ 419 w 604"/>
                  <a:gd name="T3" fmla="*/ 13 h 360"/>
                  <a:gd name="T4" fmla="*/ 604 w 604"/>
                  <a:gd name="T5" fmla="*/ 187 h 360"/>
                  <a:gd name="T6" fmla="*/ 419 w 604"/>
                  <a:gd name="T7" fmla="*/ 360 h 360"/>
                  <a:gd name="T8" fmla="*/ 419 w 604"/>
                  <a:gd name="T9" fmla="*/ 304 h 360"/>
                  <a:gd name="T10" fmla="*/ 280 w 604"/>
                  <a:gd name="T11" fmla="*/ 304 h 360"/>
                  <a:gd name="T12" fmla="*/ 195 w 604"/>
                  <a:gd name="T13" fmla="*/ 265 h 360"/>
                  <a:gd name="T14" fmla="*/ 28 w 604"/>
                  <a:gd name="T15" fmla="*/ 75 h 360"/>
                  <a:gd name="T16" fmla="*/ 0 w 604"/>
                  <a:gd name="T17" fmla="*/ 0 h 360"/>
                  <a:gd name="T18" fmla="*/ 128 w 604"/>
                  <a:gd name="T19" fmla="*/ 70 h 360"/>
                  <a:gd name="T20" fmla="*/ 419 w 604"/>
                  <a:gd name="T21" fmla="*/ 7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4" h="360">
                    <a:moveTo>
                      <a:pt x="419" y="70"/>
                    </a:moveTo>
                    <a:cubicBezTo>
                      <a:pt x="419" y="13"/>
                      <a:pt x="419" y="13"/>
                      <a:pt x="419" y="13"/>
                    </a:cubicBezTo>
                    <a:cubicBezTo>
                      <a:pt x="604" y="187"/>
                      <a:pt x="604" y="187"/>
                      <a:pt x="604" y="187"/>
                    </a:cubicBezTo>
                    <a:cubicBezTo>
                      <a:pt x="419" y="360"/>
                      <a:pt x="419" y="360"/>
                      <a:pt x="419" y="360"/>
                    </a:cubicBezTo>
                    <a:cubicBezTo>
                      <a:pt x="419" y="304"/>
                      <a:pt x="419" y="304"/>
                      <a:pt x="419" y="304"/>
                    </a:cubicBezTo>
                    <a:cubicBezTo>
                      <a:pt x="280" y="304"/>
                      <a:pt x="280" y="304"/>
                      <a:pt x="280" y="304"/>
                    </a:cubicBezTo>
                    <a:cubicBezTo>
                      <a:pt x="248" y="304"/>
                      <a:pt x="217" y="290"/>
                      <a:pt x="195" y="26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10" y="54"/>
                      <a:pt x="0" y="28"/>
                      <a:pt x="0" y="0"/>
                    </a:cubicBezTo>
                    <a:cubicBezTo>
                      <a:pt x="0" y="0"/>
                      <a:pt x="24" y="70"/>
                      <a:pt x="128" y="70"/>
                    </a:cubicBezTo>
                    <a:cubicBezTo>
                      <a:pt x="180" y="70"/>
                      <a:pt x="419" y="70"/>
                      <a:pt x="419" y="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91225" y="4849813"/>
                <a:ext cx="612775" cy="879475"/>
              </a:xfrm>
              <a:custGeom>
                <a:avLst/>
                <a:gdLst>
                  <a:gd name="T0" fmla="*/ 386 w 386"/>
                  <a:gd name="T1" fmla="*/ 277 h 554"/>
                  <a:gd name="T2" fmla="*/ 90 w 386"/>
                  <a:gd name="T3" fmla="*/ 554 h 554"/>
                  <a:gd name="T4" fmla="*/ 0 w 386"/>
                  <a:gd name="T5" fmla="*/ 554 h 554"/>
                  <a:gd name="T6" fmla="*/ 296 w 386"/>
                  <a:gd name="T7" fmla="*/ 277 h 554"/>
                  <a:gd name="T8" fmla="*/ 0 w 386"/>
                  <a:gd name="T9" fmla="*/ 0 h 554"/>
                  <a:gd name="T10" fmla="*/ 90 w 386"/>
                  <a:gd name="T11" fmla="*/ 0 h 554"/>
                  <a:gd name="T12" fmla="*/ 386 w 386"/>
                  <a:gd name="T13" fmla="*/ 277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554">
                    <a:moveTo>
                      <a:pt x="386" y="277"/>
                    </a:moveTo>
                    <a:lnTo>
                      <a:pt x="90" y="554"/>
                    </a:lnTo>
                    <a:lnTo>
                      <a:pt x="0" y="554"/>
                    </a:lnTo>
                    <a:lnTo>
                      <a:pt x="296" y="27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386" y="277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5761038" y="4976813"/>
                <a:ext cx="385762" cy="64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W</a:t>
                </a:r>
              </a:p>
            </p:txBody>
          </p:sp>
        </p:grpSp>
        <p:grpSp>
          <p:nvGrpSpPr>
            <p:cNvPr id="20" name="그룹 3"/>
            <p:cNvGrpSpPr/>
            <p:nvPr/>
          </p:nvGrpSpPr>
          <p:grpSpPr>
            <a:xfrm>
              <a:off x="7396787" y="1378302"/>
              <a:ext cx="2409825" cy="1349375"/>
              <a:chOff x="5600700" y="1695450"/>
              <a:chExt cx="2409825" cy="1349375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3575" y="1695450"/>
                <a:ext cx="2266950" cy="1349375"/>
              </a:xfrm>
              <a:custGeom>
                <a:avLst/>
                <a:gdLst>
                  <a:gd name="T0" fmla="*/ 184 w 603"/>
                  <a:gd name="T1" fmla="*/ 290 h 359"/>
                  <a:gd name="T2" fmla="*/ 184 w 603"/>
                  <a:gd name="T3" fmla="*/ 346 h 359"/>
                  <a:gd name="T4" fmla="*/ 0 w 603"/>
                  <a:gd name="T5" fmla="*/ 173 h 359"/>
                  <a:gd name="T6" fmla="*/ 184 w 603"/>
                  <a:gd name="T7" fmla="*/ 0 h 359"/>
                  <a:gd name="T8" fmla="*/ 184 w 603"/>
                  <a:gd name="T9" fmla="*/ 56 h 359"/>
                  <a:gd name="T10" fmla="*/ 323 w 603"/>
                  <a:gd name="T11" fmla="*/ 56 h 359"/>
                  <a:gd name="T12" fmla="*/ 408 w 603"/>
                  <a:gd name="T13" fmla="*/ 94 h 359"/>
                  <a:gd name="T14" fmla="*/ 575 w 603"/>
                  <a:gd name="T15" fmla="*/ 284 h 359"/>
                  <a:gd name="T16" fmla="*/ 603 w 603"/>
                  <a:gd name="T17" fmla="*/ 359 h 359"/>
                  <a:gd name="T18" fmla="*/ 475 w 603"/>
                  <a:gd name="T19" fmla="*/ 290 h 359"/>
                  <a:gd name="T20" fmla="*/ 184 w 603"/>
                  <a:gd name="T21" fmla="*/ 29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3" h="359">
                    <a:moveTo>
                      <a:pt x="184" y="290"/>
                    </a:moveTo>
                    <a:cubicBezTo>
                      <a:pt x="184" y="346"/>
                      <a:pt x="184" y="346"/>
                      <a:pt x="184" y="346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4" y="56"/>
                      <a:pt x="184" y="56"/>
                      <a:pt x="184" y="56"/>
                    </a:cubicBezTo>
                    <a:cubicBezTo>
                      <a:pt x="323" y="56"/>
                      <a:pt x="323" y="56"/>
                      <a:pt x="323" y="56"/>
                    </a:cubicBezTo>
                    <a:cubicBezTo>
                      <a:pt x="355" y="56"/>
                      <a:pt x="386" y="70"/>
                      <a:pt x="408" y="94"/>
                    </a:cubicBezTo>
                    <a:cubicBezTo>
                      <a:pt x="575" y="284"/>
                      <a:pt x="575" y="284"/>
                      <a:pt x="575" y="284"/>
                    </a:cubicBezTo>
                    <a:cubicBezTo>
                      <a:pt x="593" y="305"/>
                      <a:pt x="603" y="332"/>
                      <a:pt x="603" y="359"/>
                    </a:cubicBezTo>
                    <a:cubicBezTo>
                      <a:pt x="603" y="359"/>
                      <a:pt x="579" y="290"/>
                      <a:pt x="475" y="290"/>
                    </a:cubicBezTo>
                    <a:cubicBezTo>
                      <a:pt x="423" y="290"/>
                      <a:pt x="184" y="290"/>
                      <a:pt x="184" y="2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0700" y="1906588"/>
                <a:ext cx="609600" cy="879475"/>
              </a:xfrm>
              <a:custGeom>
                <a:avLst/>
                <a:gdLst>
                  <a:gd name="T0" fmla="*/ 384 w 384"/>
                  <a:gd name="T1" fmla="*/ 554 h 554"/>
                  <a:gd name="T2" fmla="*/ 294 w 384"/>
                  <a:gd name="T3" fmla="*/ 554 h 554"/>
                  <a:gd name="T4" fmla="*/ 0 w 384"/>
                  <a:gd name="T5" fmla="*/ 277 h 554"/>
                  <a:gd name="T6" fmla="*/ 294 w 384"/>
                  <a:gd name="T7" fmla="*/ 0 h 554"/>
                  <a:gd name="T8" fmla="*/ 384 w 384"/>
                  <a:gd name="T9" fmla="*/ 0 h 554"/>
                  <a:gd name="T10" fmla="*/ 90 w 384"/>
                  <a:gd name="T11" fmla="*/ 277 h 554"/>
                  <a:gd name="T12" fmla="*/ 384 w 384"/>
                  <a:gd name="T13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554">
                    <a:moveTo>
                      <a:pt x="384" y="554"/>
                    </a:moveTo>
                    <a:lnTo>
                      <a:pt x="294" y="554"/>
                    </a:lnTo>
                    <a:lnTo>
                      <a:pt x="0" y="277"/>
                    </a:lnTo>
                    <a:lnTo>
                      <a:pt x="294" y="0"/>
                    </a:lnTo>
                    <a:lnTo>
                      <a:pt x="384" y="0"/>
                    </a:lnTo>
                    <a:lnTo>
                      <a:pt x="90" y="277"/>
                    </a:lnTo>
                    <a:lnTo>
                      <a:pt x="384" y="554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5991225" y="2027238"/>
                <a:ext cx="385763" cy="64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T</a:t>
                </a:r>
              </a:p>
            </p:txBody>
          </p:sp>
        </p:grpSp>
        <p:grpSp>
          <p:nvGrpSpPr>
            <p:cNvPr id="24" name="그룹 5"/>
            <p:cNvGrpSpPr/>
            <p:nvPr/>
          </p:nvGrpSpPr>
          <p:grpSpPr>
            <a:xfrm>
              <a:off x="8668375" y="2999140"/>
              <a:ext cx="1352550" cy="2413000"/>
              <a:chOff x="6872288" y="3316288"/>
              <a:chExt cx="1352550" cy="2413000"/>
            </a:xfrm>
          </p:grpSpPr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3459163"/>
                <a:ext cx="1352550" cy="2270125"/>
              </a:xfrm>
              <a:custGeom>
                <a:avLst/>
                <a:gdLst>
                  <a:gd name="T0" fmla="*/ 69 w 360"/>
                  <a:gd name="T1" fmla="*/ 185 h 604"/>
                  <a:gd name="T2" fmla="*/ 13 w 360"/>
                  <a:gd name="T3" fmla="*/ 185 h 604"/>
                  <a:gd name="T4" fmla="*/ 186 w 360"/>
                  <a:gd name="T5" fmla="*/ 0 h 604"/>
                  <a:gd name="T6" fmla="*/ 360 w 360"/>
                  <a:gd name="T7" fmla="*/ 185 h 604"/>
                  <a:gd name="T8" fmla="*/ 303 w 360"/>
                  <a:gd name="T9" fmla="*/ 185 h 604"/>
                  <a:gd name="T10" fmla="*/ 303 w 360"/>
                  <a:gd name="T11" fmla="*/ 323 h 604"/>
                  <a:gd name="T12" fmla="*/ 265 w 360"/>
                  <a:gd name="T13" fmla="*/ 408 h 604"/>
                  <a:gd name="T14" fmla="*/ 75 w 360"/>
                  <a:gd name="T15" fmla="*/ 575 h 604"/>
                  <a:gd name="T16" fmla="*/ 0 w 360"/>
                  <a:gd name="T17" fmla="*/ 604 h 604"/>
                  <a:gd name="T18" fmla="*/ 69 w 360"/>
                  <a:gd name="T19" fmla="*/ 475 h 604"/>
                  <a:gd name="T20" fmla="*/ 69 w 360"/>
                  <a:gd name="T21" fmla="*/ 185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0" h="604">
                    <a:moveTo>
                      <a:pt x="69" y="185"/>
                    </a:moveTo>
                    <a:cubicBezTo>
                      <a:pt x="13" y="185"/>
                      <a:pt x="13" y="185"/>
                      <a:pt x="13" y="185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360" y="185"/>
                      <a:pt x="360" y="185"/>
                      <a:pt x="360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3" y="323"/>
                      <a:pt x="303" y="323"/>
                      <a:pt x="303" y="323"/>
                    </a:cubicBezTo>
                    <a:cubicBezTo>
                      <a:pt x="303" y="356"/>
                      <a:pt x="289" y="387"/>
                      <a:pt x="265" y="408"/>
                    </a:cubicBezTo>
                    <a:cubicBezTo>
                      <a:pt x="75" y="575"/>
                      <a:pt x="75" y="575"/>
                      <a:pt x="75" y="575"/>
                    </a:cubicBezTo>
                    <a:cubicBezTo>
                      <a:pt x="54" y="594"/>
                      <a:pt x="28" y="604"/>
                      <a:pt x="0" y="604"/>
                    </a:cubicBezTo>
                    <a:cubicBezTo>
                      <a:pt x="0" y="604"/>
                      <a:pt x="69" y="579"/>
                      <a:pt x="69" y="475"/>
                    </a:cubicBezTo>
                    <a:cubicBezTo>
                      <a:pt x="69" y="423"/>
                      <a:pt x="69" y="185"/>
                      <a:pt x="69" y="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31050" y="3316288"/>
                <a:ext cx="879475" cy="612775"/>
              </a:xfrm>
              <a:custGeom>
                <a:avLst/>
                <a:gdLst>
                  <a:gd name="T0" fmla="*/ 554 w 554"/>
                  <a:gd name="T1" fmla="*/ 296 h 386"/>
                  <a:gd name="T2" fmla="*/ 554 w 554"/>
                  <a:gd name="T3" fmla="*/ 386 h 386"/>
                  <a:gd name="T4" fmla="*/ 277 w 554"/>
                  <a:gd name="T5" fmla="*/ 90 h 386"/>
                  <a:gd name="T6" fmla="*/ 0 w 554"/>
                  <a:gd name="T7" fmla="*/ 386 h 386"/>
                  <a:gd name="T8" fmla="*/ 0 w 554"/>
                  <a:gd name="T9" fmla="*/ 296 h 386"/>
                  <a:gd name="T10" fmla="*/ 277 w 554"/>
                  <a:gd name="T11" fmla="*/ 0 h 386"/>
                  <a:gd name="T12" fmla="*/ 554 w 554"/>
                  <a:gd name="T13" fmla="*/ 29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4" h="386">
                    <a:moveTo>
                      <a:pt x="554" y="296"/>
                    </a:moveTo>
                    <a:lnTo>
                      <a:pt x="554" y="386"/>
                    </a:lnTo>
                    <a:lnTo>
                      <a:pt x="277" y="90"/>
                    </a:lnTo>
                    <a:lnTo>
                      <a:pt x="0" y="386"/>
                    </a:lnTo>
                    <a:lnTo>
                      <a:pt x="0" y="296"/>
                    </a:lnTo>
                    <a:lnTo>
                      <a:pt x="277" y="0"/>
                    </a:lnTo>
                    <a:lnTo>
                      <a:pt x="554" y="296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7373938" y="3552825"/>
                <a:ext cx="385762" cy="64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4000" rIns="0" bIns="0"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>
                  <a:buClr>
                    <a:schemeClr val="bg2"/>
                  </a:buClr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</a:t>
                </a:r>
              </a:p>
            </p:txBody>
          </p:sp>
        </p:grpSp>
        <p:grpSp>
          <p:nvGrpSpPr>
            <p:cNvPr id="28" name="그룹 9"/>
            <p:cNvGrpSpPr/>
            <p:nvPr/>
          </p:nvGrpSpPr>
          <p:grpSpPr>
            <a:xfrm>
              <a:off x="5775950" y="1589440"/>
              <a:ext cx="1349375" cy="2413000"/>
              <a:chOff x="3979863" y="1906588"/>
              <a:chExt cx="1349375" cy="2413000"/>
            </a:xfrm>
          </p:grpSpPr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91000" y="3706813"/>
                <a:ext cx="879475" cy="612775"/>
              </a:xfrm>
              <a:custGeom>
                <a:avLst/>
                <a:gdLst>
                  <a:gd name="T0" fmla="*/ 554 w 554"/>
                  <a:gd name="T1" fmla="*/ 0 h 386"/>
                  <a:gd name="T2" fmla="*/ 554 w 554"/>
                  <a:gd name="T3" fmla="*/ 90 h 386"/>
                  <a:gd name="T4" fmla="*/ 277 w 554"/>
                  <a:gd name="T5" fmla="*/ 386 h 386"/>
                  <a:gd name="T6" fmla="*/ 0 w 554"/>
                  <a:gd name="T7" fmla="*/ 90 h 386"/>
                  <a:gd name="T8" fmla="*/ 0 w 554"/>
                  <a:gd name="T9" fmla="*/ 0 h 386"/>
                  <a:gd name="T10" fmla="*/ 277 w 554"/>
                  <a:gd name="T11" fmla="*/ 296 h 386"/>
                  <a:gd name="T12" fmla="*/ 554 w 554"/>
                  <a:gd name="T13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4" h="386">
                    <a:moveTo>
                      <a:pt x="554" y="0"/>
                    </a:moveTo>
                    <a:lnTo>
                      <a:pt x="554" y="90"/>
                    </a:lnTo>
                    <a:lnTo>
                      <a:pt x="277" y="386"/>
                    </a:lnTo>
                    <a:lnTo>
                      <a:pt x="0" y="90"/>
                    </a:lnTo>
                    <a:lnTo>
                      <a:pt x="0" y="0"/>
                    </a:lnTo>
                    <a:lnTo>
                      <a:pt x="277" y="296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79863" y="1906588"/>
                <a:ext cx="1349375" cy="2270125"/>
              </a:xfrm>
              <a:custGeom>
                <a:avLst/>
                <a:gdLst>
                  <a:gd name="T0" fmla="*/ 2147483647 w 359"/>
                  <a:gd name="T1" fmla="*/ 2147483647 h 604"/>
                  <a:gd name="T2" fmla="*/ 2147483647 w 359"/>
                  <a:gd name="T3" fmla="*/ 2147483647 h 604"/>
                  <a:gd name="T4" fmla="*/ 2147483647 w 359"/>
                  <a:gd name="T5" fmla="*/ 2147483647 h 604"/>
                  <a:gd name="T6" fmla="*/ 0 w 359"/>
                  <a:gd name="T7" fmla="*/ 2147483647 h 604"/>
                  <a:gd name="T8" fmla="*/ 2147483647 w 359"/>
                  <a:gd name="T9" fmla="*/ 2147483647 h 604"/>
                  <a:gd name="T10" fmla="*/ 2147483647 w 359"/>
                  <a:gd name="T11" fmla="*/ 2147483647 h 604"/>
                  <a:gd name="T12" fmla="*/ 2147483647 w 359"/>
                  <a:gd name="T13" fmla="*/ 2147483647 h 604"/>
                  <a:gd name="T14" fmla="*/ 2147483647 w 359"/>
                  <a:gd name="T15" fmla="*/ 2147483647 h 604"/>
                  <a:gd name="T16" fmla="*/ 2147483647 w 359"/>
                  <a:gd name="T17" fmla="*/ 0 h 604"/>
                  <a:gd name="T18" fmla="*/ 2147483647 w 359"/>
                  <a:gd name="T19" fmla="*/ 2147483647 h 604"/>
                  <a:gd name="T20" fmla="*/ 2147483647 w 359"/>
                  <a:gd name="T21" fmla="*/ 2147483647 h 60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9"/>
                  <a:gd name="T34" fmla="*/ 0 h 604"/>
                  <a:gd name="T35" fmla="*/ 359 w 359"/>
                  <a:gd name="T36" fmla="*/ 604 h 60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9" h="604">
                    <a:moveTo>
                      <a:pt x="290" y="419"/>
                    </a:moveTo>
                    <a:cubicBezTo>
                      <a:pt x="346" y="419"/>
                      <a:pt x="346" y="419"/>
                      <a:pt x="346" y="419"/>
                    </a:cubicBezTo>
                    <a:cubicBezTo>
                      <a:pt x="173" y="604"/>
                      <a:pt x="173" y="604"/>
                      <a:pt x="173" y="604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56" y="419"/>
                      <a:pt x="56" y="419"/>
                      <a:pt x="56" y="419"/>
                    </a:cubicBezTo>
                    <a:cubicBezTo>
                      <a:pt x="56" y="281"/>
                      <a:pt x="56" y="281"/>
                      <a:pt x="56" y="281"/>
                    </a:cubicBezTo>
                    <a:cubicBezTo>
                      <a:pt x="56" y="248"/>
                      <a:pt x="70" y="217"/>
                      <a:pt x="94" y="196"/>
                    </a:cubicBezTo>
                    <a:cubicBezTo>
                      <a:pt x="284" y="28"/>
                      <a:pt x="284" y="28"/>
                      <a:pt x="284" y="28"/>
                    </a:cubicBezTo>
                    <a:cubicBezTo>
                      <a:pt x="305" y="10"/>
                      <a:pt x="332" y="0"/>
                      <a:pt x="359" y="0"/>
                    </a:cubicBezTo>
                    <a:cubicBezTo>
                      <a:pt x="359" y="0"/>
                      <a:pt x="290" y="25"/>
                      <a:pt x="290" y="129"/>
                    </a:cubicBezTo>
                    <a:cubicBezTo>
                      <a:pt x="290" y="181"/>
                      <a:pt x="290" y="419"/>
                      <a:pt x="290" y="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endParaRPr lang="en-US" altLang="en-US" sz="32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33826" y="3414893"/>
                <a:ext cx="385762" cy="649288"/>
              </a:xfrm>
              <a:prstGeom prst="rect">
                <a:avLst/>
              </a:prstGeom>
              <a:noFill/>
            </p:spPr>
            <p:txBody>
              <a:bodyPr lIns="0" tIns="54000" rIns="0" bIns="0" anchor="ctr"/>
              <a:lstStyle/>
              <a:p>
                <a:pPr algn="ctr" defTabSz="121917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defRPr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S</a:t>
                </a: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2050200" y="1685406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014103" y="2760388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2014103" y="3835370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2014103" y="4910352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2082989"/>
            <a:ext cx="121920" cy="1219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3157971"/>
            <a:ext cx="121920" cy="121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4232953"/>
            <a:ext cx="121920" cy="1219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出自【趣你的PPT】(微信:qunideppt)：最优质的PPT资源库"/>
          <p:cNvSpPr>
            <a:spLocks noChangeAspect="1"/>
          </p:cNvSpPr>
          <p:nvPr/>
        </p:nvSpPr>
        <p:spPr>
          <a:xfrm>
            <a:off x="4914643" y="5307935"/>
            <a:ext cx="121920" cy="1219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303909" y="1761350"/>
            <a:ext cx="2333999" cy="967691"/>
            <a:chOff x="762113" y="4680836"/>
            <a:chExt cx="2333999" cy="967691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2303909" y="2836332"/>
            <a:ext cx="2333999" cy="967691"/>
            <a:chOff x="762113" y="4680836"/>
            <a:chExt cx="2333999" cy="967691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2303909" y="3911314"/>
            <a:ext cx="2333999" cy="967691"/>
            <a:chOff x="762113" y="4680836"/>
            <a:chExt cx="2333999" cy="967691"/>
          </a:xfrm>
        </p:grpSpPr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2303909" y="4986296"/>
            <a:ext cx="2333999" cy="967691"/>
            <a:chOff x="762113" y="4680836"/>
            <a:chExt cx="2333999" cy="967691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73749" y="3475189"/>
            <a:ext cx="1563320" cy="699394"/>
            <a:chOff x="5434380" y="2612629"/>
            <a:chExt cx="1563320" cy="699394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5434380" y="2612629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5438461" y="288793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70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28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3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875" y="1989138"/>
            <a:ext cx="1719263" cy="1630362"/>
          </a:xfrm>
        </p:spPr>
      </p:pic>
      <p:pic>
        <p:nvPicPr>
          <p:cNvPr id="6" name="出自【趣你的PPT】(微信:qunideppt)：最优质的PPT资源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3400" y="1989138"/>
            <a:ext cx="1719263" cy="1630362"/>
          </a:xfrm>
        </p:spPr>
      </p:pic>
      <p:pic>
        <p:nvPicPr>
          <p:cNvPr id="8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3400" y="3990975"/>
            <a:ext cx="1719263" cy="1628775"/>
          </a:xfrm>
        </p:spPr>
      </p:pic>
      <p:pic>
        <p:nvPicPr>
          <p:cNvPr id="9" name="出自【趣你的PPT】(微信:qunideppt)：最优质的PPT资源库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875" y="3990975"/>
            <a:ext cx="1719263" cy="1628775"/>
          </a:xfrm>
        </p:spPr>
      </p:pic>
      <p:sp>
        <p:nvSpPr>
          <p:cNvPr id="36" name="出自【趣你的PPT】(微信:qunideppt)：最优质的PPT资源库"/>
          <p:cNvSpPr/>
          <p:nvPr/>
        </p:nvSpPr>
        <p:spPr>
          <a:xfrm>
            <a:off x="3696768" y="2370847"/>
            <a:ext cx="2251913" cy="13108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696768" y="1989483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8136688" y="2370847"/>
            <a:ext cx="2251913" cy="13108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136688" y="1989483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8136688" y="4368336"/>
            <a:ext cx="2251913" cy="13108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136688" y="3986972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696768" y="4354145"/>
            <a:ext cx="2251913" cy="13108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3696768" y="3972781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28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2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7276261" y="1986706"/>
            <a:ext cx="1808965" cy="1341109"/>
          </a:xfrm>
          <a:custGeom>
            <a:avLst/>
            <a:gdLst>
              <a:gd name="T0" fmla="*/ 230 w 419"/>
              <a:gd name="T1" fmla="*/ 0 h 439"/>
              <a:gd name="T2" fmla="*/ 419 w 419"/>
              <a:gd name="T3" fmla="*/ 439 h 439"/>
              <a:gd name="T4" fmla="*/ 189 w 419"/>
              <a:gd name="T5" fmla="*/ 439 h 439"/>
              <a:gd name="T6" fmla="*/ 0 w 419"/>
              <a:gd name="T7" fmla="*/ 0 h 439"/>
              <a:gd name="T8" fmla="*/ 106 w 419"/>
              <a:gd name="T9" fmla="*/ 0 h 439"/>
              <a:gd name="T10" fmla="*/ 230 w 419"/>
              <a:gd name="T11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9" h="439">
                <a:moveTo>
                  <a:pt x="230" y="0"/>
                </a:moveTo>
                <a:lnTo>
                  <a:pt x="419" y="439"/>
                </a:lnTo>
                <a:lnTo>
                  <a:pt x="189" y="439"/>
                </a:lnTo>
                <a:lnTo>
                  <a:pt x="0" y="0"/>
                </a:lnTo>
                <a:lnTo>
                  <a:pt x="106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380951" y="2591134"/>
            <a:ext cx="1813282" cy="1762643"/>
          </a:xfrm>
          <a:custGeom>
            <a:avLst/>
            <a:gdLst>
              <a:gd name="T0" fmla="*/ 230 w 420"/>
              <a:gd name="T1" fmla="*/ 0 h 439"/>
              <a:gd name="T2" fmla="*/ 420 w 420"/>
              <a:gd name="T3" fmla="*/ 439 h 439"/>
              <a:gd name="T4" fmla="*/ 190 w 420"/>
              <a:gd name="T5" fmla="*/ 439 h 439"/>
              <a:gd name="T6" fmla="*/ 0 w 420"/>
              <a:gd name="T7" fmla="*/ 0 h 439"/>
              <a:gd name="T8" fmla="*/ 230 w 420"/>
              <a:gd name="T9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0" h="439">
                <a:moveTo>
                  <a:pt x="230" y="0"/>
                </a:moveTo>
                <a:lnTo>
                  <a:pt x="420" y="439"/>
                </a:lnTo>
                <a:lnTo>
                  <a:pt x="190" y="439"/>
                </a:lnTo>
                <a:lnTo>
                  <a:pt x="0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489957" y="3195561"/>
            <a:ext cx="1808965" cy="1886676"/>
          </a:xfrm>
          <a:custGeom>
            <a:avLst/>
            <a:gdLst>
              <a:gd name="T0" fmla="*/ 230 w 419"/>
              <a:gd name="T1" fmla="*/ 0 h 437"/>
              <a:gd name="T2" fmla="*/ 419 w 419"/>
              <a:gd name="T3" fmla="*/ 437 h 437"/>
              <a:gd name="T4" fmla="*/ 189 w 419"/>
              <a:gd name="T5" fmla="*/ 437 h 437"/>
              <a:gd name="T6" fmla="*/ 0 w 419"/>
              <a:gd name="T7" fmla="*/ 0 h 437"/>
              <a:gd name="T8" fmla="*/ 230 w 419"/>
              <a:gd name="T9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9" h="437">
                <a:moveTo>
                  <a:pt x="230" y="0"/>
                </a:moveTo>
                <a:lnTo>
                  <a:pt x="419" y="437"/>
                </a:lnTo>
                <a:lnTo>
                  <a:pt x="189" y="437"/>
                </a:lnTo>
                <a:lnTo>
                  <a:pt x="0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201244" y="1986706"/>
            <a:ext cx="2055053" cy="2367070"/>
          </a:xfrm>
          <a:custGeom>
            <a:avLst/>
            <a:gdLst>
              <a:gd name="T0" fmla="*/ 246 w 476"/>
              <a:gd name="T1" fmla="*/ 0 h 579"/>
              <a:gd name="T2" fmla="*/ 0 w 476"/>
              <a:gd name="T3" fmla="*/ 579 h 579"/>
              <a:gd name="T4" fmla="*/ 227 w 476"/>
              <a:gd name="T5" fmla="*/ 579 h 579"/>
              <a:gd name="T6" fmla="*/ 476 w 476"/>
              <a:gd name="T7" fmla="*/ 0 h 579"/>
              <a:gd name="T8" fmla="*/ 246 w 476"/>
              <a:gd name="T9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6" h="579">
                <a:moveTo>
                  <a:pt x="246" y="0"/>
                </a:moveTo>
                <a:lnTo>
                  <a:pt x="0" y="579"/>
                </a:lnTo>
                <a:lnTo>
                  <a:pt x="227" y="579"/>
                </a:lnTo>
                <a:lnTo>
                  <a:pt x="476" y="0"/>
                </a:lnTo>
                <a:lnTo>
                  <a:pt x="2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305933" y="2591134"/>
            <a:ext cx="2068004" cy="2491103"/>
          </a:xfrm>
          <a:custGeom>
            <a:avLst/>
            <a:gdLst>
              <a:gd name="T0" fmla="*/ 249 w 479"/>
              <a:gd name="T1" fmla="*/ 0 h 577"/>
              <a:gd name="T2" fmla="*/ 0 w 479"/>
              <a:gd name="T3" fmla="*/ 577 h 577"/>
              <a:gd name="T4" fmla="*/ 230 w 479"/>
              <a:gd name="T5" fmla="*/ 577 h 577"/>
              <a:gd name="T6" fmla="*/ 479 w 479"/>
              <a:gd name="T7" fmla="*/ 0 h 577"/>
              <a:gd name="T8" fmla="*/ 249 w 479"/>
              <a:gd name="T9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577">
                <a:moveTo>
                  <a:pt x="249" y="0"/>
                </a:moveTo>
                <a:lnTo>
                  <a:pt x="0" y="577"/>
                </a:lnTo>
                <a:lnTo>
                  <a:pt x="230" y="577"/>
                </a:lnTo>
                <a:lnTo>
                  <a:pt x="479" y="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1716869" y="3186925"/>
            <a:ext cx="2766073" cy="3700900"/>
          </a:xfrm>
          <a:custGeom>
            <a:avLst/>
            <a:gdLst>
              <a:gd name="T0" fmla="*/ 249 w 479"/>
              <a:gd name="T1" fmla="*/ 0 h 577"/>
              <a:gd name="T2" fmla="*/ 0 w 479"/>
              <a:gd name="T3" fmla="*/ 577 h 577"/>
              <a:gd name="T4" fmla="*/ 230 w 479"/>
              <a:gd name="T5" fmla="*/ 577 h 577"/>
              <a:gd name="T6" fmla="*/ 479 w 479"/>
              <a:gd name="T7" fmla="*/ 0 h 577"/>
              <a:gd name="T8" fmla="*/ 249 w 479"/>
              <a:gd name="T9" fmla="*/ 0 h 577"/>
              <a:gd name="connsiteX0" fmla="*/ 8465 w 10000"/>
              <a:gd name="connsiteY0" fmla="*/ 0 h 10018"/>
              <a:gd name="connsiteX1" fmla="*/ 0 w 10000"/>
              <a:gd name="connsiteY1" fmla="*/ 10018 h 10018"/>
              <a:gd name="connsiteX2" fmla="*/ 4802 w 10000"/>
              <a:gd name="connsiteY2" fmla="*/ 10018 h 10018"/>
              <a:gd name="connsiteX3" fmla="*/ 10000 w 10000"/>
              <a:gd name="connsiteY3" fmla="*/ 18 h 10018"/>
              <a:gd name="connsiteX4" fmla="*/ 8465 w 10000"/>
              <a:gd name="connsiteY4" fmla="*/ 0 h 10018"/>
              <a:gd name="connsiteX0" fmla="*/ 8155 w 10000"/>
              <a:gd name="connsiteY0" fmla="*/ 19 h 10000"/>
              <a:gd name="connsiteX1" fmla="*/ 0 w 10000"/>
              <a:gd name="connsiteY1" fmla="*/ 10000 h 10000"/>
              <a:gd name="connsiteX2" fmla="*/ 4802 w 10000"/>
              <a:gd name="connsiteY2" fmla="*/ 10000 h 10000"/>
              <a:gd name="connsiteX3" fmla="*/ 10000 w 10000"/>
              <a:gd name="connsiteY3" fmla="*/ 0 h 10000"/>
              <a:gd name="connsiteX4" fmla="*/ 8155 w 10000"/>
              <a:gd name="connsiteY4" fmla="*/ 19 h 10000"/>
              <a:gd name="connsiteX0" fmla="*/ 8176 w 10000"/>
              <a:gd name="connsiteY0" fmla="*/ 1 h 10000"/>
              <a:gd name="connsiteX1" fmla="*/ 0 w 10000"/>
              <a:gd name="connsiteY1" fmla="*/ 10000 h 10000"/>
              <a:gd name="connsiteX2" fmla="*/ 4802 w 10000"/>
              <a:gd name="connsiteY2" fmla="*/ 10000 h 10000"/>
              <a:gd name="connsiteX3" fmla="*/ 10000 w 10000"/>
              <a:gd name="connsiteY3" fmla="*/ 0 h 10000"/>
              <a:gd name="connsiteX4" fmla="*/ 8176 w 10000"/>
              <a:gd name="connsiteY4" fmla="*/ 1 h 10000"/>
              <a:gd name="connsiteX0" fmla="*/ 8114 w 10000"/>
              <a:gd name="connsiteY0" fmla="*/ 0 h 10017"/>
              <a:gd name="connsiteX1" fmla="*/ 0 w 10000"/>
              <a:gd name="connsiteY1" fmla="*/ 10017 h 10017"/>
              <a:gd name="connsiteX2" fmla="*/ 4802 w 10000"/>
              <a:gd name="connsiteY2" fmla="*/ 10017 h 10017"/>
              <a:gd name="connsiteX3" fmla="*/ 10000 w 10000"/>
              <a:gd name="connsiteY3" fmla="*/ 17 h 10017"/>
              <a:gd name="connsiteX4" fmla="*/ 8114 w 10000"/>
              <a:gd name="connsiteY4" fmla="*/ 0 h 10017"/>
              <a:gd name="connsiteX0" fmla="*/ 5736 w 7622"/>
              <a:gd name="connsiteY0" fmla="*/ 0 h 10017"/>
              <a:gd name="connsiteX1" fmla="*/ 0 w 7622"/>
              <a:gd name="connsiteY1" fmla="*/ 10017 h 10017"/>
              <a:gd name="connsiteX2" fmla="*/ 2424 w 7622"/>
              <a:gd name="connsiteY2" fmla="*/ 10017 h 10017"/>
              <a:gd name="connsiteX3" fmla="*/ 7622 w 7622"/>
              <a:gd name="connsiteY3" fmla="*/ 17 h 10017"/>
              <a:gd name="connsiteX4" fmla="*/ 5736 w 7622"/>
              <a:gd name="connsiteY4" fmla="*/ 0 h 10017"/>
              <a:gd name="connsiteX0" fmla="*/ 4543 w 7017"/>
              <a:gd name="connsiteY0" fmla="*/ 0 h 10000"/>
              <a:gd name="connsiteX1" fmla="*/ 0 w 7017"/>
              <a:gd name="connsiteY1" fmla="*/ 6272 h 10000"/>
              <a:gd name="connsiteX2" fmla="*/ 197 w 7017"/>
              <a:gd name="connsiteY2" fmla="*/ 10000 h 10000"/>
              <a:gd name="connsiteX3" fmla="*/ 7017 w 7017"/>
              <a:gd name="connsiteY3" fmla="*/ 17 h 10000"/>
              <a:gd name="connsiteX4" fmla="*/ 4543 w 7017"/>
              <a:gd name="connsiteY4" fmla="*/ 0 h 10000"/>
              <a:gd name="connsiteX0" fmla="*/ 6474 w 10000"/>
              <a:gd name="connsiteY0" fmla="*/ 0 h 6641"/>
              <a:gd name="connsiteX1" fmla="*/ 0 w 10000"/>
              <a:gd name="connsiteY1" fmla="*/ 6272 h 6641"/>
              <a:gd name="connsiteX2" fmla="*/ 3759 w 10000"/>
              <a:gd name="connsiteY2" fmla="*/ 6364 h 6641"/>
              <a:gd name="connsiteX3" fmla="*/ 10000 w 10000"/>
              <a:gd name="connsiteY3" fmla="*/ 17 h 6641"/>
              <a:gd name="connsiteX4" fmla="*/ 6474 w 10000"/>
              <a:gd name="connsiteY4" fmla="*/ 0 h 6641"/>
              <a:gd name="connsiteX0" fmla="*/ 3288 w 9529"/>
              <a:gd name="connsiteY0" fmla="*/ 9583 h 9783"/>
              <a:gd name="connsiteX1" fmla="*/ 9529 w 9529"/>
              <a:gd name="connsiteY1" fmla="*/ 26 h 9783"/>
              <a:gd name="connsiteX2" fmla="*/ 6003 w 9529"/>
              <a:gd name="connsiteY2" fmla="*/ 0 h 9783"/>
              <a:gd name="connsiteX3" fmla="*/ 0 w 9529"/>
              <a:gd name="connsiteY3" fmla="*/ 9783 h 9783"/>
              <a:gd name="connsiteX0" fmla="*/ 3694 w 10243"/>
              <a:gd name="connsiteY0" fmla="*/ 9796 h 9796"/>
              <a:gd name="connsiteX1" fmla="*/ 10243 w 10243"/>
              <a:gd name="connsiteY1" fmla="*/ 27 h 9796"/>
              <a:gd name="connsiteX2" fmla="*/ 6543 w 10243"/>
              <a:gd name="connsiteY2" fmla="*/ 0 h 9796"/>
              <a:gd name="connsiteX3" fmla="*/ 0 w 10243"/>
              <a:gd name="connsiteY3" fmla="*/ 9716 h 9796"/>
              <a:gd name="connsiteX0" fmla="*/ 3883 w 10277"/>
              <a:gd name="connsiteY0" fmla="*/ 10000 h 10092"/>
              <a:gd name="connsiteX1" fmla="*/ 10277 w 10277"/>
              <a:gd name="connsiteY1" fmla="*/ 28 h 10092"/>
              <a:gd name="connsiteX2" fmla="*/ 6665 w 10277"/>
              <a:gd name="connsiteY2" fmla="*/ 0 h 10092"/>
              <a:gd name="connsiteX3" fmla="*/ 0 w 10277"/>
              <a:gd name="connsiteY3" fmla="*/ 10092 h 10092"/>
              <a:gd name="connsiteX0" fmla="*/ 3664 w 10058"/>
              <a:gd name="connsiteY0" fmla="*/ 10000 h 10000"/>
              <a:gd name="connsiteX1" fmla="*/ 10058 w 10058"/>
              <a:gd name="connsiteY1" fmla="*/ 28 h 10000"/>
              <a:gd name="connsiteX2" fmla="*/ 6446 w 10058"/>
              <a:gd name="connsiteY2" fmla="*/ 0 h 10000"/>
              <a:gd name="connsiteX3" fmla="*/ 0 w 10058"/>
              <a:gd name="connsiteY3" fmla="*/ 9811 h 10000"/>
              <a:gd name="connsiteX0" fmla="*/ 3719 w 10113"/>
              <a:gd name="connsiteY0" fmla="*/ 10000 h 10000"/>
              <a:gd name="connsiteX1" fmla="*/ 10113 w 10113"/>
              <a:gd name="connsiteY1" fmla="*/ 28 h 10000"/>
              <a:gd name="connsiteX2" fmla="*/ 6501 w 10113"/>
              <a:gd name="connsiteY2" fmla="*/ 0 h 10000"/>
              <a:gd name="connsiteX3" fmla="*/ 0 w 10113"/>
              <a:gd name="connsiteY3" fmla="*/ 9911 h 10000"/>
              <a:gd name="connsiteX0" fmla="*/ 3746 w 10113"/>
              <a:gd name="connsiteY0" fmla="*/ 9859 h 9911"/>
              <a:gd name="connsiteX1" fmla="*/ 10113 w 10113"/>
              <a:gd name="connsiteY1" fmla="*/ 28 h 9911"/>
              <a:gd name="connsiteX2" fmla="*/ 6501 w 10113"/>
              <a:gd name="connsiteY2" fmla="*/ 0 h 9911"/>
              <a:gd name="connsiteX3" fmla="*/ 0 w 10113"/>
              <a:gd name="connsiteY3" fmla="*/ 9911 h 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3" h="9911">
                <a:moveTo>
                  <a:pt x="3746" y="9859"/>
                </a:moveTo>
                <a:lnTo>
                  <a:pt x="10113" y="28"/>
                </a:lnTo>
                <a:lnTo>
                  <a:pt x="6501" y="0"/>
                </a:lnTo>
                <a:cubicBezTo>
                  <a:pt x="4290" y="3285"/>
                  <a:pt x="0" y="9911"/>
                  <a:pt x="0" y="991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8092239" y="239842"/>
            <a:ext cx="2611988" cy="3087973"/>
          </a:xfrm>
          <a:custGeom>
            <a:avLst/>
            <a:gdLst>
              <a:gd name="T0" fmla="*/ 605 w 605"/>
              <a:gd name="T1" fmla="*/ 257 h 865"/>
              <a:gd name="T2" fmla="*/ 491 w 605"/>
              <a:gd name="T3" fmla="*/ 0 h 865"/>
              <a:gd name="T4" fmla="*/ 154 w 605"/>
              <a:gd name="T5" fmla="*/ 257 h 865"/>
              <a:gd name="T6" fmla="*/ 266 w 605"/>
              <a:gd name="T7" fmla="*/ 257 h 865"/>
              <a:gd name="T8" fmla="*/ 0 w 605"/>
              <a:gd name="T9" fmla="*/ 865 h 865"/>
              <a:gd name="T10" fmla="*/ 230 w 605"/>
              <a:gd name="T11" fmla="*/ 865 h 865"/>
              <a:gd name="T12" fmla="*/ 493 w 605"/>
              <a:gd name="T13" fmla="*/ 257 h 865"/>
              <a:gd name="T14" fmla="*/ 605 w 605"/>
              <a:gd name="T15" fmla="*/ 257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5" h="865">
                <a:moveTo>
                  <a:pt x="605" y="257"/>
                </a:moveTo>
                <a:lnTo>
                  <a:pt x="491" y="0"/>
                </a:lnTo>
                <a:lnTo>
                  <a:pt x="154" y="257"/>
                </a:lnTo>
                <a:lnTo>
                  <a:pt x="266" y="257"/>
                </a:lnTo>
                <a:lnTo>
                  <a:pt x="0" y="865"/>
                </a:lnTo>
                <a:lnTo>
                  <a:pt x="230" y="865"/>
                </a:lnTo>
                <a:lnTo>
                  <a:pt x="493" y="257"/>
                </a:lnTo>
                <a:lnTo>
                  <a:pt x="605" y="2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648509" y="5260477"/>
            <a:ext cx="2338080" cy="1223961"/>
            <a:chOff x="976429" y="2720525"/>
            <a:chExt cx="2338080" cy="1223961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549906" y="4526640"/>
            <a:ext cx="2338080" cy="1223961"/>
            <a:chOff x="976429" y="2720525"/>
            <a:chExt cx="2338080" cy="1223961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448955" y="3472455"/>
            <a:ext cx="2338080" cy="1223961"/>
            <a:chOff x="976429" y="2720525"/>
            <a:chExt cx="2338080" cy="1223961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784690" y="1985255"/>
            <a:ext cx="2338080" cy="1223961"/>
            <a:chOff x="976429" y="2720525"/>
            <a:chExt cx="2338080" cy="1223961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4670506" y="1429517"/>
            <a:ext cx="2338080" cy="1223961"/>
            <a:chOff x="976429" y="2720525"/>
            <a:chExt cx="2338080" cy="1223961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6611066" y="820597"/>
            <a:ext cx="2338080" cy="1223961"/>
            <a:chOff x="976429" y="2720525"/>
            <a:chExt cx="2338080" cy="1223961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282A2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282A2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讨论及参考文献</a:t>
              </a:r>
              <a:endParaRPr lang="en-US" altLang="zh-CN" sz="2800" b="1" dirty="0">
                <a:solidFill>
                  <a:srgbClr val="21A4A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0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3501"/>
          </a:xfrm>
          <a:prstGeom prst="rect">
            <a:avLst/>
          </a:prstGeom>
          <a:ln>
            <a:noFill/>
          </a:ln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0" y="2302183"/>
            <a:ext cx="7833360" cy="212063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81049" y="2796500"/>
            <a:ext cx="7048502" cy="1265000"/>
            <a:chOff x="781049" y="2550836"/>
            <a:chExt cx="7048502" cy="1265000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854315" y="3508059"/>
              <a:ext cx="4901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A4A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PROFESSIONAL POWERPOINT TEMPLATE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A4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81049" y="2550836"/>
              <a:ext cx="70485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感恩有你 铭谢师恩</a:t>
              </a:r>
            </a:p>
          </p:txBody>
        </p: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1565821" y="3463919"/>
              <a:ext cx="5478958" cy="0"/>
            </a:xfrm>
            <a:prstGeom prst="line">
              <a:avLst/>
            </a:prstGeom>
            <a:noFill/>
            <a:ln w="15875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65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0" y="0"/>
            <a:ext cx="12192000" cy="6903501"/>
            <a:chOff x="0" y="0"/>
            <a:chExt cx="12192000" cy="6903501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9035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2391435"/>
              <a:ext cx="7833360" cy="212063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03" y="2795205"/>
            <a:ext cx="1267591" cy="1267591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368014" y="2774423"/>
            <a:ext cx="5518686" cy="1309154"/>
            <a:chOff x="2368014" y="2714206"/>
            <a:chExt cx="5363746" cy="1309154"/>
          </a:xfrm>
        </p:grpSpPr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368014" y="2714206"/>
              <a:ext cx="536374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/>
              <a:r>
                <a:rPr lang="zh-CN" altLang="en-US" sz="54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2368014" y="3642360"/>
              <a:ext cx="5363746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1A4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HISTORY AND CLINICAL DATA</a:t>
              </a:r>
              <a:endParaRPr lang="zh-CN" altLang="en-US" dirty="0">
                <a:solidFill>
                  <a:srgbClr val="21A4A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2454007" y="3638652"/>
              <a:ext cx="5191760" cy="0"/>
            </a:xfrm>
            <a:prstGeom prst="line">
              <a:avLst/>
            </a:prstGeom>
            <a:ln w="12700">
              <a:solidFill>
                <a:srgbClr val="21A4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5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476637" y="1578879"/>
            <a:ext cx="3671241" cy="4354793"/>
            <a:chOff x="476637" y="1880685"/>
            <a:chExt cx="3671241" cy="4354793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37" y="5036370"/>
              <a:ext cx="3671241" cy="1199108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848833" y="1880685"/>
              <a:ext cx="2926853" cy="4104904"/>
              <a:chOff x="1238544" y="1880685"/>
              <a:chExt cx="2926853" cy="4104904"/>
            </a:xfrm>
          </p:grpSpPr>
          <p:sp>
            <p:nvSpPr>
              <p:cNvPr id="7" name="出自【趣你的PPT】(微信:qunideppt)：最优质的PPT资源库"/>
              <p:cNvSpPr/>
              <p:nvPr/>
            </p:nvSpPr>
            <p:spPr>
              <a:xfrm rot="17584879">
                <a:off x="1859394" y="1600399"/>
                <a:ext cx="1284340" cy="1844912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1238544" y="2047058"/>
                <a:ext cx="2926853" cy="3938531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1811337" y="2126097"/>
                <a:ext cx="5725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01</a:t>
                </a: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2401246" y="2683516"/>
                <a:ext cx="6014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FFFF"/>
                    </a:solidFill>
                    <a:latin typeface="linea-basic-10" charset="0"/>
                    <a:ea typeface="linea-basic-10" charset="0"/>
                    <a:cs typeface="linea-basic-10" charset="0"/>
                  </a:rPr>
                  <a:t>w</a:t>
                </a:r>
                <a:endParaRPr lang="en-US" sz="54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114965" y="1578879"/>
            <a:ext cx="3671241" cy="4354793"/>
            <a:chOff x="3114965" y="1880685"/>
            <a:chExt cx="3671241" cy="4354793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4965" y="5036370"/>
              <a:ext cx="3671241" cy="1199108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494061" y="1880685"/>
              <a:ext cx="2926853" cy="4104904"/>
              <a:chOff x="1238544" y="1880685"/>
              <a:chExt cx="2926853" cy="4104904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 rot="17584879">
                <a:off x="1859394" y="1600399"/>
                <a:ext cx="1284340" cy="1844912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1238544" y="2047058"/>
                <a:ext cx="2926853" cy="3938531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1811337" y="2126097"/>
                <a:ext cx="5725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02</a:t>
                </a: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2401246" y="2683516"/>
                <a:ext cx="6014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FFFF"/>
                    </a:solidFill>
                    <a:latin typeface="linea-basic-10" charset="0"/>
                    <a:ea typeface="linea-basic-10" charset="0"/>
                    <a:cs typeface="linea-basic-10" charset="0"/>
                  </a:rPr>
                  <a:t>P</a:t>
                </a:r>
                <a:endParaRPr lang="en-US" sz="54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797420" y="1578879"/>
            <a:ext cx="3671241" cy="4354793"/>
            <a:chOff x="5797420" y="1880685"/>
            <a:chExt cx="3671241" cy="4354793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7420" y="5036370"/>
              <a:ext cx="3671241" cy="11991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171947" y="1880685"/>
              <a:ext cx="2926853" cy="4104904"/>
              <a:chOff x="1238544" y="1880685"/>
              <a:chExt cx="2926853" cy="4104904"/>
            </a:xfrm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 rot="17584879">
                <a:off x="1859394" y="1600399"/>
                <a:ext cx="1284340" cy="1844912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1238544" y="2047058"/>
                <a:ext cx="2926853" cy="3938531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1811337" y="2126097"/>
                <a:ext cx="5725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03</a:t>
                </a:r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2401246" y="2683516"/>
                <a:ext cx="6014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FFFF"/>
                    </a:solidFill>
                    <a:latin typeface="linea-basic-10" charset="0"/>
                    <a:ea typeface="linea-basic-10" charset="0"/>
                    <a:cs typeface="linea-basic-10" charset="0"/>
                  </a:rPr>
                  <a:t>U</a:t>
                </a:r>
                <a:endParaRPr lang="en-US" sz="54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8336122" y="1578879"/>
            <a:ext cx="3671241" cy="4354793"/>
            <a:chOff x="8336122" y="1880685"/>
            <a:chExt cx="3671241" cy="4354793"/>
          </a:xfrm>
        </p:grpSpPr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6122" y="5036370"/>
              <a:ext cx="3671241" cy="1199108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8708318" y="1880685"/>
              <a:ext cx="2926853" cy="4104904"/>
              <a:chOff x="1238544" y="1880685"/>
              <a:chExt cx="2926853" cy="4104904"/>
            </a:xfrm>
          </p:grpSpPr>
          <p:sp>
            <p:nvSpPr>
              <p:cNvPr id="34" name="出自【趣你的PPT】(微信:qunideppt)：最优质的PPT资源库"/>
              <p:cNvSpPr/>
              <p:nvPr/>
            </p:nvSpPr>
            <p:spPr>
              <a:xfrm rot="17584879">
                <a:off x="1859394" y="1600399"/>
                <a:ext cx="1284340" cy="1844912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1238544" y="2047058"/>
                <a:ext cx="2926853" cy="3938531"/>
              </a:xfrm>
              <a:custGeom>
                <a:avLst/>
                <a:gdLst>
                  <a:gd name="connsiteX0" fmla="*/ 1621876 w 4116165"/>
                  <a:gd name="connsiteY0" fmla="*/ 814807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1621876 w 4116165"/>
                  <a:gd name="connsiteY8" fmla="*/ 814807 h 3497531"/>
                  <a:gd name="connsiteX9" fmla="*/ 688860 w 4116165"/>
                  <a:gd name="connsiteY9" fmla="*/ 0 h 3497531"/>
                  <a:gd name="connsiteX10" fmla="*/ 739322 w 4116165"/>
                  <a:gd name="connsiteY10" fmla="*/ 20901 h 3497531"/>
                  <a:gd name="connsiteX11" fmla="*/ 1356818 w 4116165"/>
                  <a:gd name="connsiteY11" fmla="*/ 638398 h 3497531"/>
                  <a:gd name="connsiteX12" fmla="*/ 1356818 w 4116165"/>
                  <a:gd name="connsiteY12" fmla="*/ 739322 h 3497531"/>
                  <a:gd name="connsiteX13" fmla="*/ 739322 w 4116165"/>
                  <a:gd name="connsiteY13" fmla="*/ 1356819 h 3497531"/>
                  <a:gd name="connsiteX14" fmla="*/ 638398 w 4116165"/>
                  <a:gd name="connsiteY14" fmla="*/ 1356819 h 3497531"/>
                  <a:gd name="connsiteX15" fmla="*/ 20901 w 4116165"/>
                  <a:gd name="connsiteY15" fmla="*/ 739322 h 3497531"/>
                  <a:gd name="connsiteX16" fmla="*/ 20901 w 4116165"/>
                  <a:gd name="connsiteY16" fmla="*/ 638398 h 3497531"/>
                  <a:gd name="connsiteX17" fmla="*/ 638398 w 4116165"/>
                  <a:gd name="connsiteY17" fmla="*/ 20901 h 3497531"/>
                  <a:gd name="connsiteX18" fmla="*/ 688860 w 4116165"/>
                  <a:gd name="connsiteY18" fmla="*/ 0 h 3497531"/>
                  <a:gd name="connsiteX0" fmla="*/ 1433441 w 4116165"/>
                  <a:gd name="connsiteY0" fmla="*/ 1003242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1433441 w 4116165"/>
                  <a:gd name="connsiteY7" fmla="*/ 1003242 h 3497531"/>
                  <a:gd name="connsiteX8" fmla="*/ 688860 w 4116165"/>
                  <a:gd name="connsiteY8" fmla="*/ 0 h 3497531"/>
                  <a:gd name="connsiteX9" fmla="*/ 739322 w 4116165"/>
                  <a:gd name="connsiteY9" fmla="*/ 20901 h 3497531"/>
                  <a:gd name="connsiteX10" fmla="*/ 1356818 w 4116165"/>
                  <a:gd name="connsiteY10" fmla="*/ 638398 h 3497531"/>
                  <a:gd name="connsiteX11" fmla="*/ 1356818 w 4116165"/>
                  <a:gd name="connsiteY11" fmla="*/ 739322 h 3497531"/>
                  <a:gd name="connsiteX12" fmla="*/ 739322 w 4116165"/>
                  <a:gd name="connsiteY12" fmla="*/ 1356819 h 3497531"/>
                  <a:gd name="connsiteX13" fmla="*/ 638398 w 4116165"/>
                  <a:gd name="connsiteY13" fmla="*/ 1356819 h 3497531"/>
                  <a:gd name="connsiteX14" fmla="*/ 20901 w 4116165"/>
                  <a:gd name="connsiteY14" fmla="*/ 739322 h 3497531"/>
                  <a:gd name="connsiteX15" fmla="*/ 20901 w 4116165"/>
                  <a:gd name="connsiteY15" fmla="*/ 638398 h 3497531"/>
                  <a:gd name="connsiteX16" fmla="*/ 638398 w 4116165"/>
                  <a:gd name="connsiteY16" fmla="*/ 20901 h 3497531"/>
                  <a:gd name="connsiteX17" fmla="*/ 688860 w 4116165"/>
                  <a:gd name="connsiteY17" fmla="*/ 0 h 3497531"/>
                  <a:gd name="connsiteX0" fmla="*/ 1433441 w 4116165"/>
                  <a:gd name="connsiteY0" fmla="*/ 3309096 h 3497531"/>
                  <a:gd name="connsiteX1" fmla="*/ 3927730 w 4116165"/>
                  <a:gd name="connsiteY1" fmla="*/ 814807 h 3497531"/>
                  <a:gd name="connsiteX2" fmla="*/ 4116165 w 4116165"/>
                  <a:gd name="connsiteY2" fmla="*/ 1003242 h 3497531"/>
                  <a:gd name="connsiteX3" fmla="*/ 4116165 w 4116165"/>
                  <a:gd name="connsiteY3" fmla="*/ 3309096 h 3497531"/>
                  <a:gd name="connsiteX4" fmla="*/ 3927730 w 4116165"/>
                  <a:gd name="connsiteY4" fmla="*/ 3497531 h 3497531"/>
                  <a:gd name="connsiteX5" fmla="*/ 1621876 w 4116165"/>
                  <a:gd name="connsiteY5" fmla="*/ 3497531 h 3497531"/>
                  <a:gd name="connsiteX6" fmla="*/ 1433441 w 4116165"/>
                  <a:gd name="connsiteY6" fmla="*/ 3309096 h 3497531"/>
                  <a:gd name="connsiteX7" fmla="*/ 688860 w 4116165"/>
                  <a:gd name="connsiteY7" fmla="*/ 0 h 3497531"/>
                  <a:gd name="connsiteX8" fmla="*/ 739322 w 4116165"/>
                  <a:gd name="connsiteY8" fmla="*/ 20901 h 3497531"/>
                  <a:gd name="connsiteX9" fmla="*/ 1356818 w 4116165"/>
                  <a:gd name="connsiteY9" fmla="*/ 638398 h 3497531"/>
                  <a:gd name="connsiteX10" fmla="*/ 1356818 w 4116165"/>
                  <a:gd name="connsiteY10" fmla="*/ 739322 h 3497531"/>
                  <a:gd name="connsiteX11" fmla="*/ 739322 w 4116165"/>
                  <a:gd name="connsiteY11" fmla="*/ 1356819 h 3497531"/>
                  <a:gd name="connsiteX12" fmla="*/ 638398 w 4116165"/>
                  <a:gd name="connsiteY12" fmla="*/ 1356819 h 3497531"/>
                  <a:gd name="connsiteX13" fmla="*/ 20901 w 4116165"/>
                  <a:gd name="connsiteY13" fmla="*/ 739322 h 3497531"/>
                  <a:gd name="connsiteX14" fmla="*/ 20901 w 4116165"/>
                  <a:gd name="connsiteY14" fmla="*/ 638398 h 3497531"/>
                  <a:gd name="connsiteX15" fmla="*/ 638398 w 4116165"/>
                  <a:gd name="connsiteY15" fmla="*/ 20901 h 3497531"/>
                  <a:gd name="connsiteX16" fmla="*/ 688860 w 4116165"/>
                  <a:gd name="connsiteY16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1003242 h 3497531"/>
                  <a:gd name="connsiteX2" fmla="*/ 4116165 w 4116165"/>
                  <a:gd name="connsiteY2" fmla="*/ 3309096 h 3497531"/>
                  <a:gd name="connsiteX3" fmla="*/ 3927730 w 4116165"/>
                  <a:gd name="connsiteY3" fmla="*/ 3497531 h 3497531"/>
                  <a:gd name="connsiteX4" fmla="*/ 1621876 w 4116165"/>
                  <a:gd name="connsiteY4" fmla="*/ 3497531 h 3497531"/>
                  <a:gd name="connsiteX5" fmla="*/ 1433441 w 4116165"/>
                  <a:gd name="connsiteY5" fmla="*/ 3309096 h 3497531"/>
                  <a:gd name="connsiteX6" fmla="*/ 688860 w 4116165"/>
                  <a:gd name="connsiteY6" fmla="*/ 0 h 3497531"/>
                  <a:gd name="connsiteX7" fmla="*/ 739322 w 4116165"/>
                  <a:gd name="connsiteY7" fmla="*/ 20901 h 3497531"/>
                  <a:gd name="connsiteX8" fmla="*/ 1356818 w 4116165"/>
                  <a:gd name="connsiteY8" fmla="*/ 638398 h 3497531"/>
                  <a:gd name="connsiteX9" fmla="*/ 1356818 w 4116165"/>
                  <a:gd name="connsiteY9" fmla="*/ 739322 h 3497531"/>
                  <a:gd name="connsiteX10" fmla="*/ 739322 w 4116165"/>
                  <a:gd name="connsiteY10" fmla="*/ 1356819 h 3497531"/>
                  <a:gd name="connsiteX11" fmla="*/ 638398 w 4116165"/>
                  <a:gd name="connsiteY11" fmla="*/ 1356819 h 3497531"/>
                  <a:gd name="connsiteX12" fmla="*/ 20901 w 4116165"/>
                  <a:gd name="connsiteY12" fmla="*/ 739322 h 3497531"/>
                  <a:gd name="connsiteX13" fmla="*/ 20901 w 4116165"/>
                  <a:gd name="connsiteY13" fmla="*/ 638398 h 3497531"/>
                  <a:gd name="connsiteX14" fmla="*/ 638398 w 4116165"/>
                  <a:gd name="connsiteY14" fmla="*/ 20901 h 3497531"/>
                  <a:gd name="connsiteX15" fmla="*/ 688860 w 4116165"/>
                  <a:gd name="connsiteY15" fmla="*/ 0 h 3497531"/>
                  <a:gd name="connsiteX0" fmla="*/ 1433441 w 4116165"/>
                  <a:gd name="connsiteY0" fmla="*/ 3309096 h 3497531"/>
                  <a:gd name="connsiteX1" fmla="*/ 4116165 w 4116165"/>
                  <a:gd name="connsiteY1" fmla="*/ 3309096 h 3497531"/>
                  <a:gd name="connsiteX2" fmla="*/ 3927730 w 4116165"/>
                  <a:gd name="connsiteY2" fmla="*/ 3497531 h 3497531"/>
                  <a:gd name="connsiteX3" fmla="*/ 1621876 w 4116165"/>
                  <a:gd name="connsiteY3" fmla="*/ 3497531 h 3497531"/>
                  <a:gd name="connsiteX4" fmla="*/ 1433441 w 4116165"/>
                  <a:gd name="connsiteY4" fmla="*/ 3309096 h 3497531"/>
                  <a:gd name="connsiteX5" fmla="*/ 688860 w 4116165"/>
                  <a:gd name="connsiteY5" fmla="*/ 0 h 3497531"/>
                  <a:gd name="connsiteX6" fmla="*/ 739322 w 4116165"/>
                  <a:gd name="connsiteY6" fmla="*/ 20901 h 3497531"/>
                  <a:gd name="connsiteX7" fmla="*/ 1356818 w 4116165"/>
                  <a:gd name="connsiteY7" fmla="*/ 638398 h 3497531"/>
                  <a:gd name="connsiteX8" fmla="*/ 1356818 w 4116165"/>
                  <a:gd name="connsiteY8" fmla="*/ 739322 h 3497531"/>
                  <a:gd name="connsiteX9" fmla="*/ 739322 w 4116165"/>
                  <a:gd name="connsiteY9" fmla="*/ 1356819 h 3497531"/>
                  <a:gd name="connsiteX10" fmla="*/ 638398 w 4116165"/>
                  <a:gd name="connsiteY10" fmla="*/ 1356819 h 3497531"/>
                  <a:gd name="connsiteX11" fmla="*/ 20901 w 4116165"/>
                  <a:gd name="connsiteY11" fmla="*/ 739322 h 3497531"/>
                  <a:gd name="connsiteX12" fmla="*/ 20901 w 4116165"/>
                  <a:gd name="connsiteY12" fmla="*/ 638398 h 3497531"/>
                  <a:gd name="connsiteX13" fmla="*/ 638398 w 4116165"/>
                  <a:gd name="connsiteY13" fmla="*/ 20901 h 3497531"/>
                  <a:gd name="connsiteX14" fmla="*/ 688860 w 4116165"/>
                  <a:gd name="connsiteY14" fmla="*/ 0 h 3497531"/>
                  <a:gd name="connsiteX0" fmla="*/ 1433441 w 3927730"/>
                  <a:gd name="connsiteY0" fmla="*/ 3309096 h 3497531"/>
                  <a:gd name="connsiteX1" fmla="*/ 3927730 w 3927730"/>
                  <a:gd name="connsiteY1" fmla="*/ 3497531 h 3497531"/>
                  <a:gd name="connsiteX2" fmla="*/ 1621876 w 3927730"/>
                  <a:gd name="connsiteY2" fmla="*/ 3497531 h 3497531"/>
                  <a:gd name="connsiteX3" fmla="*/ 1433441 w 3927730"/>
                  <a:gd name="connsiteY3" fmla="*/ 3309096 h 3497531"/>
                  <a:gd name="connsiteX4" fmla="*/ 688860 w 3927730"/>
                  <a:gd name="connsiteY4" fmla="*/ 0 h 3497531"/>
                  <a:gd name="connsiteX5" fmla="*/ 739322 w 3927730"/>
                  <a:gd name="connsiteY5" fmla="*/ 20901 h 3497531"/>
                  <a:gd name="connsiteX6" fmla="*/ 1356818 w 3927730"/>
                  <a:gd name="connsiteY6" fmla="*/ 638398 h 3497531"/>
                  <a:gd name="connsiteX7" fmla="*/ 1356818 w 3927730"/>
                  <a:gd name="connsiteY7" fmla="*/ 739322 h 3497531"/>
                  <a:gd name="connsiteX8" fmla="*/ 739322 w 3927730"/>
                  <a:gd name="connsiteY8" fmla="*/ 1356819 h 3497531"/>
                  <a:gd name="connsiteX9" fmla="*/ 638398 w 3927730"/>
                  <a:gd name="connsiteY9" fmla="*/ 1356819 h 3497531"/>
                  <a:gd name="connsiteX10" fmla="*/ 20901 w 3927730"/>
                  <a:gd name="connsiteY10" fmla="*/ 739322 h 3497531"/>
                  <a:gd name="connsiteX11" fmla="*/ 20901 w 3927730"/>
                  <a:gd name="connsiteY11" fmla="*/ 638398 h 3497531"/>
                  <a:gd name="connsiteX12" fmla="*/ 638398 w 3927730"/>
                  <a:gd name="connsiteY12" fmla="*/ 20901 h 3497531"/>
                  <a:gd name="connsiteX13" fmla="*/ 688860 w 3927730"/>
                  <a:gd name="connsiteY13" fmla="*/ 0 h 3497531"/>
                  <a:gd name="connsiteX0" fmla="*/ 1433441 w 1621876"/>
                  <a:gd name="connsiteY0" fmla="*/ 3309096 h 3497531"/>
                  <a:gd name="connsiteX1" fmla="*/ 1621876 w 1621876"/>
                  <a:gd name="connsiteY1" fmla="*/ 3497531 h 3497531"/>
                  <a:gd name="connsiteX2" fmla="*/ 1433441 w 1621876"/>
                  <a:gd name="connsiteY2" fmla="*/ 3309096 h 3497531"/>
                  <a:gd name="connsiteX3" fmla="*/ 688860 w 1621876"/>
                  <a:gd name="connsiteY3" fmla="*/ 0 h 3497531"/>
                  <a:gd name="connsiteX4" fmla="*/ 739322 w 1621876"/>
                  <a:gd name="connsiteY4" fmla="*/ 20901 h 3497531"/>
                  <a:gd name="connsiteX5" fmla="*/ 1356818 w 1621876"/>
                  <a:gd name="connsiteY5" fmla="*/ 638398 h 3497531"/>
                  <a:gd name="connsiteX6" fmla="*/ 1356818 w 1621876"/>
                  <a:gd name="connsiteY6" fmla="*/ 739322 h 3497531"/>
                  <a:gd name="connsiteX7" fmla="*/ 739322 w 1621876"/>
                  <a:gd name="connsiteY7" fmla="*/ 1356819 h 3497531"/>
                  <a:gd name="connsiteX8" fmla="*/ 638398 w 1621876"/>
                  <a:gd name="connsiteY8" fmla="*/ 1356819 h 3497531"/>
                  <a:gd name="connsiteX9" fmla="*/ 20901 w 1621876"/>
                  <a:gd name="connsiteY9" fmla="*/ 739322 h 3497531"/>
                  <a:gd name="connsiteX10" fmla="*/ 20901 w 1621876"/>
                  <a:gd name="connsiteY10" fmla="*/ 638398 h 3497531"/>
                  <a:gd name="connsiteX11" fmla="*/ 638398 w 1621876"/>
                  <a:gd name="connsiteY11" fmla="*/ 20901 h 3497531"/>
                  <a:gd name="connsiteX12" fmla="*/ 688860 w 1621876"/>
                  <a:gd name="connsiteY12" fmla="*/ 0 h 3497531"/>
                  <a:gd name="connsiteX0" fmla="*/ 688860 w 1377719"/>
                  <a:gd name="connsiteY0" fmla="*/ 0 h 1377720"/>
                  <a:gd name="connsiteX1" fmla="*/ 739322 w 1377719"/>
                  <a:gd name="connsiteY1" fmla="*/ 20901 h 1377720"/>
                  <a:gd name="connsiteX2" fmla="*/ 1356818 w 1377719"/>
                  <a:gd name="connsiteY2" fmla="*/ 638398 h 1377720"/>
                  <a:gd name="connsiteX3" fmla="*/ 1356818 w 1377719"/>
                  <a:gd name="connsiteY3" fmla="*/ 739322 h 1377720"/>
                  <a:gd name="connsiteX4" fmla="*/ 739322 w 1377719"/>
                  <a:gd name="connsiteY4" fmla="*/ 1356819 h 1377720"/>
                  <a:gd name="connsiteX5" fmla="*/ 638398 w 1377719"/>
                  <a:gd name="connsiteY5" fmla="*/ 1356819 h 1377720"/>
                  <a:gd name="connsiteX6" fmla="*/ 20901 w 1377719"/>
                  <a:gd name="connsiteY6" fmla="*/ 739322 h 1377720"/>
                  <a:gd name="connsiteX7" fmla="*/ 20901 w 1377719"/>
                  <a:gd name="connsiteY7" fmla="*/ 638398 h 1377720"/>
                  <a:gd name="connsiteX8" fmla="*/ 638398 w 1377719"/>
                  <a:gd name="connsiteY8" fmla="*/ 20901 h 1377720"/>
                  <a:gd name="connsiteX9" fmla="*/ 688860 w 1377719"/>
                  <a:gd name="connsiteY9" fmla="*/ 0 h 137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7719" h="1377720">
                    <a:moveTo>
                      <a:pt x="688860" y="0"/>
                    </a:moveTo>
                    <a:cubicBezTo>
                      <a:pt x="707124" y="0"/>
                      <a:pt x="725387" y="6967"/>
                      <a:pt x="739322" y="20901"/>
                    </a:cubicBezTo>
                    <a:lnTo>
                      <a:pt x="1356818" y="638398"/>
                    </a:lnTo>
                    <a:cubicBezTo>
                      <a:pt x="1384687" y="666267"/>
                      <a:pt x="1384687" y="711453"/>
                      <a:pt x="1356818" y="739322"/>
                    </a:cubicBezTo>
                    <a:lnTo>
                      <a:pt x="739322" y="1356819"/>
                    </a:lnTo>
                    <a:cubicBezTo>
                      <a:pt x="711453" y="1384688"/>
                      <a:pt x="666267" y="1384688"/>
                      <a:pt x="638398" y="1356819"/>
                    </a:cubicBezTo>
                    <a:lnTo>
                      <a:pt x="20901" y="739322"/>
                    </a:lnTo>
                    <a:cubicBezTo>
                      <a:pt x="-6968" y="711453"/>
                      <a:pt x="-6968" y="666267"/>
                      <a:pt x="20901" y="638398"/>
                    </a:cubicBezTo>
                    <a:lnTo>
                      <a:pt x="638398" y="20901"/>
                    </a:lnTo>
                    <a:cubicBezTo>
                      <a:pt x="652332" y="6967"/>
                      <a:pt x="670596" y="0"/>
                      <a:pt x="6888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1811337" y="2126097"/>
                <a:ext cx="5725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04</a:t>
                </a: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2401246" y="2683516"/>
                <a:ext cx="6014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FFFF"/>
                    </a:solidFill>
                    <a:latin typeface="linea-basic-10" charset="0"/>
                    <a:ea typeface="linea-basic-10" charset="0"/>
                    <a:cs typeface="linea-basic-10" charset="0"/>
                  </a:rPr>
                  <a:t>Z</a:t>
                </a:r>
                <a:endParaRPr lang="en-US" sz="54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97773" y="3288404"/>
            <a:ext cx="1828968" cy="1492023"/>
            <a:chOff x="1397773" y="3229255"/>
            <a:chExt cx="1828968" cy="1492023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1496654" y="3709078"/>
              <a:ext cx="1631207" cy="101220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1397773" y="3229255"/>
              <a:ext cx="1828968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4017601" y="3288404"/>
            <a:ext cx="1828968" cy="1513952"/>
            <a:chOff x="1397773" y="3229255"/>
            <a:chExt cx="1828968" cy="1513952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496654" y="3709078"/>
              <a:ext cx="1631207" cy="10341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397773" y="3229255"/>
              <a:ext cx="1828968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6718556" y="3288404"/>
            <a:ext cx="1828968" cy="1513952"/>
            <a:chOff x="1397773" y="3229255"/>
            <a:chExt cx="1828968" cy="1513952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496654" y="3709078"/>
              <a:ext cx="1631207" cy="10341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1397773" y="3229255"/>
              <a:ext cx="1828968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9257258" y="3288404"/>
            <a:ext cx="1828968" cy="1513952"/>
            <a:chOff x="1397773" y="3229255"/>
            <a:chExt cx="1828968" cy="1513952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1496654" y="3709078"/>
              <a:ext cx="1631207" cy="10341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1397773" y="3229255"/>
              <a:ext cx="1828968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4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3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677109" y="2090685"/>
            <a:ext cx="2758258" cy="2408360"/>
            <a:chOff x="777629" y="1994285"/>
            <a:chExt cx="2758258" cy="2408360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56689" y="1994285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6000" dirty="0">
                <a:latin typeface="Socialico" charset="0"/>
                <a:ea typeface="Socialico" charset="0"/>
                <a:cs typeface="Socialico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66340" y="2090685"/>
            <a:ext cx="2758258" cy="2408360"/>
            <a:chOff x="777629" y="1994285"/>
            <a:chExt cx="2758258" cy="2408360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1056689" y="1994285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6000" dirty="0">
                <a:latin typeface="Socialico" charset="0"/>
                <a:ea typeface="Socialico" charset="0"/>
                <a:cs typeface="Socialico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741896" y="2090685"/>
            <a:ext cx="2758258" cy="2408360"/>
            <a:chOff x="777629" y="1994285"/>
            <a:chExt cx="2758258" cy="2408360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056689" y="1994285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6000" dirty="0">
                <a:latin typeface="Socialico" charset="0"/>
                <a:ea typeface="Socialico" charset="0"/>
                <a:cs typeface="Socialico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693007" y="2090685"/>
            <a:ext cx="2758258" cy="2408360"/>
            <a:chOff x="777629" y="1994285"/>
            <a:chExt cx="2758258" cy="2408360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056689" y="1994285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6000" dirty="0">
                <a:latin typeface="Socialico" charset="0"/>
                <a:ea typeface="Socialico" charset="0"/>
                <a:cs typeface="Socialico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717452" y="2090685"/>
            <a:ext cx="2758258" cy="2408360"/>
            <a:chOff x="777629" y="1994285"/>
            <a:chExt cx="2758258" cy="2408360"/>
          </a:xfrm>
        </p:grpSpPr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056689" y="1994285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6000" dirty="0">
                <a:latin typeface="Socialico" charset="0"/>
                <a:ea typeface="Socialico" charset="0"/>
                <a:cs typeface="Socialico" charset="0"/>
              </a:endParaRPr>
            </a:p>
          </p:txBody>
        </p:sp>
      </p:grpSp>
      <p:cxnSp>
        <p:nvCxnSpPr>
          <p:cNvPr id="20" name="出自【趣你的PPT】(微信:qunideppt)：最优质的PPT资源库"/>
          <p:cNvCxnSpPr/>
          <p:nvPr/>
        </p:nvCxnSpPr>
        <p:spPr>
          <a:xfrm>
            <a:off x="1618735" y="344885"/>
            <a:ext cx="0" cy="507731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2863488" y="4876131"/>
            <a:ext cx="646502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976429" y="2710317"/>
            <a:ext cx="2338080" cy="1223961"/>
            <a:chOff x="976429" y="2720525"/>
            <a:chExt cx="2338080" cy="1223961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2951985" y="2710317"/>
            <a:ext cx="2338080" cy="1243069"/>
            <a:chOff x="976429" y="2720525"/>
            <a:chExt cx="2338080" cy="1243069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863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927541" y="2710317"/>
            <a:ext cx="2338080" cy="1243069"/>
            <a:chOff x="976429" y="2720525"/>
            <a:chExt cx="2338080" cy="1243069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863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903096" y="2710317"/>
            <a:ext cx="2338080" cy="1243069"/>
            <a:chOff x="976429" y="2720525"/>
            <a:chExt cx="2338080" cy="1243069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863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887198" y="2710317"/>
            <a:ext cx="2338080" cy="1223961"/>
            <a:chOff x="976429" y="2720525"/>
            <a:chExt cx="2338080" cy="1223961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976429" y="2720525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1412005" y="3077197"/>
              <a:ext cx="1466929" cy="867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645525" y="3338621"/>
            <a:ext cx="2327432" cy="897233"/>
            <a:chOff x="1299688" y="3276600"/>
            <a:chExt cx="2327432" cy="897233"/>
          </a:xfrm>
        </p:grpSpPr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299688" y="3276600"/>
              <a:ext cx="2327432" cy="897233"/>
            </a:xfrm>
            <a:prstGeom prst="rect">
              <a:avLst/>
            </a:prstGeom>
            <a:pattFill prst="pct10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4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557061" y="3510286"/>
              <a:ext cx="1723549" cy="429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F8F8F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altLang="zh-CN" sz="2000" b="1" dirty="0">
                <a:solidFill>
                  <a:srgbClr val="F8F8F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645525" y="4721922"/>
            <a:ext cx="2327432" cy="830997"/>
            <a:chOff x="1299689" y="4641182"/>
            <a:chExt cx="2327432" cy="830997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299689" y="4641182"/>
              <a:ext cx="2327432" cy="830997"/>
            </a:xfrm>
            <a:prstGeom prst="rect">
              <a:avLst/>
            </a:prstGeom>
            <a:pattFill prst="pct10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altLang="zh-CN" sz="4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634782" y="4841750"/>
              <a:ext cx="1723549" cy="429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F8F8F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altLang="zh-CN" sz="2000" b="1" dirty="0">
                <a:solidFill>
                  <a:srgbClr val="F8F8F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645525" y="1955321"/>
            <a:ext cx="2327432" cy="897233"/>
            <a:chOff x="1299688" y="1874581"/>
            <a:chExt cx="2327432" cy="897233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299688" y="1874581"/>
              <a:ext cx="2327432" cy="897233"/>
            </a:xfrm>
            <a:prstGeom prst="rect">
              <a:avLst/>
            </a:prstGeom>
            <a:pattFill prst="pct10">
              <a:fgClr>
                <a:schemeClr val="accent1">
                  <a:lumMod val="75000"/>
                </a:schemeClr>
              </a:fgClr>
              <a:bgClr>
                <a:schemeClr val="accent1"/>
              </a:bgClr>
            </a:pattFill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4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601630" y="2108267"/>
              <a:ext cx="1723549" cy="429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F8F8F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altLang="zh-CN" sz="2000" b="1" dirty="0">
                <a:solidFill>
                  <a:srgbClr val="F8F8F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4484563" y="2027103"/>
            <a:ext cx="6061913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4484563" y="3393844"/>
            <a:ext cx="6061913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484563" y="4760586"/>
            <a:ext cx="6061913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16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1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48833" y="1294445"/>
            <a:ext cx="3388038" cy="1807566"/>
            <a:chOff x="1895707" y="1831751"/>
            <a:chExt cx="3388038" cy="1807566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Source Sans Pro" charset="0"/>
                  <a:ea typeface="Source Sans Pro" charset="0"/>
                  <a:cs typeface="Source Sans Pro" charset="0"/>
                </a:rPr>
                <a:t>01</a:t>
              </a: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441108" y="2247112"/>
            <a:ext cx="4099526" cy="2187155"/>
            <a:chOff x="1895707" y="1831751"/>
            <a:chExt cx="3388038" cy="180756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Source Sans Pro" charset="0"/>
                  <a:ea typeface="Source Sans Pro" charset="0"/>
                  <a:cs typeface="Source Sans Pro" charset="0"/>
                </a:rPr>
                <a:t>02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303975" y="1589916"/>
            <a:ext cx="3726842" cy="1988323"/>
            <a:chOff x="1895707" y="1831751"/>
            <a:chExt cx="3388038" cy="1807566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Source Sans Pro" charset="0"/>
                  <a:ea typeface="Source Sans Pro" charset="0"/>
                  <a:cs typeface="Source Sans Pro" charset="0"/>
                </a:rPr>
                <a:t>03</a:t>
              </a: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848833" y="3978463"/>
            <a:ext cx="696934" cy="6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T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3436192" y="4987909"/>
            <a:ext cx="696934" cy="6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w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303975" y="4003305"/>
            <a:ext cx="696934" cy="6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+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65290" y="2246126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692826" y="3407379"/>
            <a:ext cx="1372819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41779" y="2623223"/>
            <a:ext cx="1372819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666304" y="3978463"/>
            <a:ext cx="2333999" cy="967691"/>
            <a:chOff x="762113" y="4680836"/>
            <a:chExt cx="2333999" cy="967691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259256" y="4953776"/>
            <a:ext cx="2333999" cy="967691"/>
            <a:chOff x="762113" y="4680836"/>
            <a:chExt cx="2333999" cy="967691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8191222" y="4003305"/>
            <a:ext cx="2333999" cy="967691"/>
            <a:chOff x="762113" y="4680836"/>
            <a:chExt cx="2333999" cy="967691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762113" y="5002837"/>
              <a:ext cx="2333999" cy="6456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0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064303" y="1708902"/>
            <a:ext cx="3306206" cy="3844955"/>
            <a:chOff x="1131758" y="1708902"/>
            <a:chExt cx="3306206" cy="3844955"/>
          </a:xfrm>
        </p:grpSpPr>
        <p:grpSp>
          <p:nvGrpSpPr>
            <p:cNvPr id="12" name="Group 11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1</a:t>
                </a: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</a:rPr>
                <a:t>01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817859" y="2714239"/>
              <a:ext cx="2030183" cy="283961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454484" y="1708902"/>
            <a:ext cx="3306206" cy="3844955"/>
            <a:chOff x="1131758" y="1708902"/>
            <a:chExt cx="3306206" cy="3844955"/>
          </a:xfrm>
        </p:grpSpPr>
        <p:grpSp>
          <p:nvGrpSpPr>
            <p:cNvPr id="21" name="Group 20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2</a:t>
                </a: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</a:rPr>
                <a:t>02</a:t>
              </a: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1817859" y="2714239"/>
              <a:ext cx="2030183" cy="2839618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7956808" y="1708902"/>
            <a:ext cx="3306206" cy="3852450"/>
            <a:chOff x="1131758" y="1708902"/>
            <a:chExt cx="3306206" cy="3852450"/>
          </a:xfrm>
        </p:grpSpPr>
        <p:grpSp>
          <p:nvGrpSpPr>
            <p:cNvPr id="28" name="Group 27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3</a:t>
                </a: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Source Sans Pro" charset="0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</a:rPr>
                <a:t>03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817859" y="2721734"/>
              <a:ext cx="2030183" cy="2839618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sp>
        <p:nvSpPr>
          <p:cNvPr id="36" name="出自【趣你的PPT】(微信:qunideppt)：最优质的PPT资源库"/>
          <p:cNvSpPr/>
          <p:nvPr/>
        </p:nvSpPr>
        <p:spPr>
          <a:xfrm>
            <a:off x="2077087" y="2987336"/>
            <a:ext cx="1544057" cy="25853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048881" y="2116238"/>
            <a:ext cx="1600471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494355" y="2125251"/>
            <a:ext cx="1600471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939828" y="2125251"/>
            <a:ext cx="1600471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383647" y="2987336"/>
            <a:ext cx="1544057" cy="25853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939828" y="2985818"/>
            <a:ext cx="1544057" cy="25853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2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出自【趣你的PPT】(微信:qunideppt)：最优质的PPT资源库"/>
          <p:cNvSpPr/>
          <p:nvPr/>
        </p:nvSpPr>
        <p:spPr>
          <a:xfrm>
            <a:off x="-1" y="1384196"/>
            <a:ext cx="2478696" cy="239759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-2" y="3781786"/>
            <a:ext cx="2478696" cy="23975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875759" y="1384196"/>
            <a:ext cx="2438747" cy="23975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877495" y="3781786"/>
            <a:ext cx="2438747" cy="2397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14506" y="1384196"/>
            <a:ext cx="2438747" cy="23975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314505" y="3781786"/>
            <a:ext cx="2438747" cy="23975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753253" y="1384196"/>
            <a:ext cx="2438747" cy="23975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9753252" y="3781786"/>
            <a:ext cx="2438747" cy="23975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447030" y="1384196"/>
            <a:ext cx="2438747" cy="239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2447029" y="3781786"/>
            <a:ext cx="2438747" cy="239759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1" name="出自【趣你的PPT】(微信:qunideppt)：最优质的PPT资源库"/>
          <p:cNvSpPr>
            <a:spLocks noChangeAspect="1"/>
          </p:cNvSpPr>
          <p:nvPr/>
        </p:nvSpPr>
        <p:spPr>
          <a:xfrm flipV="1">
            <a:off x="2447763" y="1385001"/>
            <a:ext cx="457200" cy="457200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出自【趣你的PPT】(微信:qunideppt)：最优质的PPT资源库"/>
          <p:cNvSpPr>
            <a:spLocks noChangeAspect="1"/>
          </p:cNvSpPr>
          <p:nvPr/>
        </p:nvSpPr>
        <p:spPr>
          <a:xfrm flipV="1">
            <a:off x="7321453" y="1385001"/>
            <a:ext cx="457200" cy="4572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出自【趣你的PPT】(微信:qunideppt)：最优质的PPT资源库"/>
          <p:cNvSpPr>
            <a:spLocks noChangeAspect="1"/>
          </p:cNvSpPr>
          <p:nvPr/>
        </p:nvSpPr>
        <p:spPr>
          <a:xfrm flipV="1">
            <a:off x="6498" y="3781786"/>
            <a:ext cx="457200" cy="4572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出自【趣你的PPT】(微信:qunideppt)：最优质的PPT资源库"/>
          <p:cNvSpPr>
            <a:spLocks noChangeAspect="1"/>
          </p:cNvSpPr>
          <p:nvPr/>
        </p:nvSpPr>
        <p:spPr>
          <a:xfrm flipV="1">
            <a:off x="4885776" y="3781786"/>
            <a:ext cx="457200" cy="457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>
          <a:xfrm flipV="1">
            <a:off x="9740161" y="3781894"/>
            <a:ext cx="457200" cy="4572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5157332" y="3992024"/>
            <a:ext cx="1877337" cy="1710959"/>
            <a:chOff x="5742663" y="2696401"/>
            <a:chExt cx="1877337" cy="1710959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5742663" y="3077765"/>
              <a:ext cx="1877337" cy="1329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6034165" y="2696401"/>
              <a:ext cx="1294333" cy="2585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300678" y="3992024"/>
            <a:ext cx="1877337" cy="1710959"/>
            <a:chOff x="5742663" y="2696401"/>
            <a:chExt cx="1877337" cy="1710959"/>
          </a:xfrm>
        </p:grpSpPr>
        <p:sp>
          <p:nvSpPr>
            <p:cNvPr id="51" name="出自【趣你的PPT】(微信:qunideppt)：最优质的PPT资源库"/>
            <p:cNvSpPr/>
            <p:nvPr/>
          </p:nvSpPr>
          <p:spPr>
            <a:xfrm>
              <a:off x="5742663" y="3077765"/>
              <a:ext cx="1877337" cy="1329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6034165" y="2696401"/>
              <a:ext cx="1294333" cy="2585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7595211" y="1616712"/>
            <a:ext cx="1877337" cy="1710959"/>
            <a:chOff x="5742663" y="2696401"/>
            <a:chExt cx="1877337" cy="1710959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5742663" y="3077765"/>
              <a:ext cx="1877337" cy="1329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6034165" y="2696401"/>
              <a:ext cx="1294333" cy="2585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0033958" y="3992024"/>
            <a:ext cx="1877337" cy="1710959"/>
            <a:chOff x="5742663" y="2696401"/>
            <a:chExt cx="1877337" cy="1710959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5742663" y="3077765"/>
              <a:ext cx="1877337" cy="1329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6034165" y="2696401"/>
              <a:ext cx="1294333" cy="2585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2727735" y="1616712"/>
            <a:ext cx="1877337" cy="1710959"/>
            <a:chOff x="5742663" y="2696401"/>
            <a:chExt cx="1877337" cy="1710959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5742663" y="3077765"/>
              <a:ext cx="1877337" cy="1329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6034165" y="2696401"/>
              <a:ext cx="1294333" cy="2585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77190" y="363834"/>
            <a:ext cx="3817639" cy="523220"/>
            <a:chOff x="377190" y="363834"/>
            <a:chExt cx="3817639" cy="523220"/>
          </a:xfrm>
        </p:grpSpPr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918849" y="451000"/>
              <a:ext cx="384171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4A94A8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658757" y="451000"/>
              <a:ext cx="386558" cy="354647"/>
            </a:xfrm>
            <a:prstGeom prst="chevron">
              <a:avLst/>
            </a:prstGeom>
            <a:solidFill>
              <a:srgbClr val="21A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377190" y="451000"/>
              <a:ext cx="384172" cy="354647"/>
            </a:xfrm>
            <a:prstGeom prst="chevron">
              <a:avLst/>
            </a:prstGeom>
            <a:solidFill>
              <a:srgbClr val="34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rgbClr val="4A94A8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96654" y="363834"/>
              <a:ext cx="26981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solidFill>
                    <a:srgbClr val="21A4AC"/>
                  </a:solidFill>
                  <a:latin typeface="微软雅黑" pitchFamily="34" charset="-122"/>
                  <a:ea typeface="微软雅黑" pitchFamily="34" charset="-122"/>
                </a:rPr>
                <a:t>病史及临床资料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1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36">
      <a:dk1>
        <a:srgbClr val="3C3C3C"/>
      </a:dk1>
      <a:lt1>
        <a:srgbClr val="FFFFFF"/>
      </a:lt1>
      <a:dk2>
        <a:srgbClr val="3C3C3C"/>
      </a:dk2>
      <a:lt2>
        <a:srgbClr val="FFFFFF"/>
      </a:lt2>
      <a:accent1>
        <a:srgbClr val="03C3DC"/>
      </a:accent1>
      <a:accent2>
        <a:srgbClr val="21A4AC"/>
      </a:accent2>
      <a:accent3>
        <a:srgbClr val="03C3DC"/>
      </a:accent3>
      <a:accent4>
        <a:srgbClr val="21A4AC"/>
      </a:accent4>
      <a:accent5>
        <a:srgbClr val="03C3DC"/>
      </a:accent5>
      <a:accent6>
        <a:srgbClr val="21A4AC"/>
      </a:accent6>
      <a:hlink>
        <a:srgbClr val="03C3DC"/>
      </a:hlink>
      <a:folHlink>
        <a:srgbClr val="0097C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3190</Words>
  <Application>Microsoft Office PowerPoint</Application>
  <PresentationFormat>宽屏</PresentationFormat>
  <Paragraphs>295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Lato</vt:lpstr>
      <vt:lpstr>Lato Bold</vt:lpstr>
      <vt:lpstr>Lato Regular</vt:lpstr>
      <vt:lpstr>linea-basic-10</vt:lpstr>
      <vt:lpstr>Roboto Light</vt:lpstr>
      <vt:lpstr>Roboto Medium</vt:lpstr>
      <vt:lpstr>SF UI Display Thin</vt:lpstr>
      <vt:lpstr>Socialico</vt:lpstr>
      <vt:lpstr>等线</vt:lpstr>
      <vt:lpstr>等线 Light</vt:lpstr>
      <vt:lpstr>微软雅黑</vt:lpstr>
      <vt:lpstr>Arial</vt:lpstr>
      <vt:lpstr>Century Gothic</vt:lpstr>
      <vt:lpstr>Source Sans Pro</vt:lpstr>
      <vt:lpstr>Source Sans Pro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chentianping</cp:lastModifiedBy>
  <cp:revision>37</cp:revision>
  <dcterms:created xsi:type="dcterms:W3CDTF">2017-01-28T08:36:14Z</dcterms:created>
  <dcterms:modified xsi:type="dcterms:W3CDTF">2017-03-13T02:53:55Z</dcterms:modified>
</cp:coreProperties>
</file>